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30"/>
  </p:handoutMasterIdLst>
  <p:sldIdLst>
    <p:sldId id="302" r:id="rId3"/>
    <p:sldId id="324" r:id="rId4"/>
    <p:sldId id="355" r:id="rId5"/>
    <p:sldId id="354" r:id="rId6"/>
    <p:sldId id="352" r:id="rId7"/>
    <p:sldId id="351" r:id="rId8"/>
    <p:sldId id="349" r:id="rId9"/>
    <p:sldId id="348" r:id="rId10"/>
    <p:sldId id="347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1" r:id="rId22"/>
    <p:sldId id="386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3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0" y="2962275"/>
            <a:ext cx="50673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478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063115" y="908685"/>
            <a:ext cx="8112170" cy="41706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923925"/>
            <a:ext cx="10622280" cy="2613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2686050"/>
            <a:ext cx="67691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3426460"/>
            <a:ext cx="10622280" cy="343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48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4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93720"/>
            <a:ext cx="5459095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725035"/>
            <a:ext cx="5459095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4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22805"/>
            <a:ext cx="6889750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692" y="3387176"/>
            <a:ext cx="2713602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97350"/>
            <a:ext cx="94265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770" y="5102225"/>
            <a:ext cx="308864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1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134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109835"/>
            <a:ext cx="2542216" cy="3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910041"/>
            <a:ext cx="7464784" cy="4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29355"/>
            <a:ext cx="83572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958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709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93299" y="2939959"/>
            <a:ext cx="2408916" cy="4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3299" y="3778821"/>
            <a:ext cx="2332745" cy="4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93395" y="4481830"/>
            <a:ext cx="23901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93395" y="5418455"/>
            <a:ext cx="76003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8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891058"/>
            <a:ext cx="2399395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2625725"/>
            <a:ext cx="646493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530117"/>
            <a:ext cx="4570277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359275"/>
            <a:ext cx="76365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625" y="5110480"/>
            <a:ext cx="311594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79"/>
          <a:stretch>
            <a:fillRect/>
          </a:stretch>
        </p:blipFill>
        <p:spPr>
          <a:xfrm>
            <a:off x="360045" y="5805805"/>
            <a:ext cx="11339830" cy="719250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76" r="50050"/>
          <a:stretch>
            <a:fillRect/>
          </a:stretch>
        </p:blipFill>
        <p:spPr>
          <a:xfrm>
            <a:off x="7320280" y="5733415"/>
            <a:ext cx="5664245" cy="76835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74625" y="5935980"/>
            <a:ext cx="699325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47890" y="5877560"/>
            <a:ext cx="487489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4" grpId="0" animBg="1"/>
      <p:bldP spid="16" grpId="0" bldLvl="0" animBg="1"/>
      <p:bldP spid="20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27387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22"/>
          <a:stretch>
            <a:fillRect/>
          </a:stretch>
        </p:blipFill>
        <p:spPr>
          <a:xfrm>
            <a:off x="360045" y="899795"/>
            <a:ext cx="11339830" cy="4400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9385" y="4441190"/>
            <a:ext cx="89598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97"/>
          <a:stretch>
            <a:fillRect/>
          </a:stretch>
        </p:blipFill>
        <p:spPr>
          <a:xfrm>
            <a:off x="47625" y="1052625"/>
            <a:ext cx="11339830" cy="1845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853260"/>
            <a:ext cx="11340000" cy="1871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00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1124585"/>
            <a:ext cx="4483735" cy="42538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0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2911839"/>
            <a:ext cx="2865944" cy="4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865318"/>
            <a:ext cx="571284" cy="4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28435" y="836930"/>
            <a:ext cx="449643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6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05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940500"/>
            <a:ext cx="6217481" cy="4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789045"/>
            <a:ext cx="57746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392930"/>
            <a:ext cx="480568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476875"/>
            <a:ext cx="81464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36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62455"/>
            <a:ext cx="55759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621915"/>
            <a:ext cx="1025017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558540"/>
            <a:ext cx="60229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416425"/>
            <a:ext cx="11410950" cy="170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4768136"/>
            <a:ext cx="380856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8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196334"/>
            <a:ext cx="342770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52"/>
          <a:stretch>
            <a:fillRect/>
          </a:stretch>
        </p:blipFill>
        <p:spPr>
          <a:xfrm>
            <a:off x="3719195" y="4292600"/>
            <a:ext cx="2868930" cy="260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1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246373"/>
            <a:ext cx="371335" cy="4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3"/>
          <a:stretch>
            <a:fillRect/>
          </a:stretch>
        </p:blipFill>
        <p:spPr>
          <a:xfrm>
            <a:off x="8795385" y="4223385"/>
            <a:ext cx="3799840" cy="263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3110823"/>
            <a:ext cx="31420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4439285" y="3573145"/>
            <a:ext cx="3598545" cy="2950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2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4760" y="3049031"/>
            <a:ext cx="599848" cy="39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/>
          <a:stretch>
            <a:fillRect/>
          </a:stretch>
        </p:blipFill>
        <p:spPr>
          <a:xfrm>
            <a:off x="7679690" y="3644900"/>
            <a:ext cx="4197350" cy="2756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18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445" y="3036570"/>
            <a:ext cx="6097905" cy="144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797425"/>
            <a:ext cx="6097905" cy="144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441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89560" y="3429000"/>
            <a:ext cx="666623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4580890"/>
            <a:ext cx="6666230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2024-10-28T08:12:57Z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