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019425"/>
            <a:ext cx="1053655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745"/>
            <a:ext cx="106406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852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3132103"/>
            <a:ext cx="3894256" cy="48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76700"/>
            <a:ext cx="106686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039995"/>
            <a:ext cx="77711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1793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3850" y="3400425"/>
            <a:ext cx="48266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4057" y="4386652"/>
            <a:ext cx="1833052" cy="40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5267325"/>
            <a:ext cx="529399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850" y="5977890"/>
            <a:ext cx="615696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1917065"/>
            <a:ext cx="482663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animBg="1"/>
      <p:bldP spid="22" grpId="0" bldLvl="0" animBg="1"/>
      <p:bldP spid="2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7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988820"/>
            <a:ext cx="48266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3068955"/>
            <a:ext cx="48266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3860800"/>
            <a:ext cx="11190605" cy="175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8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06" y="4665016"/>
            <a:ext cx="7750428" cy="4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97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52320"/>
            <a:ext cx="38119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3055"/>
            <a:ext cx="1038034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30650"/>
            <a:ext cx="74625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042699"/>
            <a:ext cx="2418438" cy="46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634355"/>
            <a:ext cx="486727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6" grpId="0" bldLvl="0" animBg="1"/>
      <p:bldP spid="20" grpId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5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68220"/>
            <a:ext cx="263779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1480" y="3169285"/>
            <a:ext cx="72967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213595"/>
            <a:ext cx="7626649" cy="46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13350"/>
            <a:ext cx="66097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74"/>
          <a:stretch>
            <a:fillRect/>
          </a:stretch>
        </p:blipFill>
        <p:spPr>
          <a:xfrm>
            <a:off x="426085" y="692150"/>
            <a:ext cx="11339830" cy="525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077335"/>
            <a:ext cx="91401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5013325"/>
            <a:ext cx="61620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7315"/>
            <a:ext cx="11340000" cy="4534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8125" y="2477135"/>
            <a:ext cx="891286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35" y="3554095"/>
            <a:ext cx="51085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935" y="4336415"/>
            <a:ext cx="6541135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8935" y="5845175"/>
            <a:ext cx="40151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68"/>
          <a:stretch>
            <a:fillRect/>
          </a:stretch>
        </p:blipFill>
        <p:spPr>
          <a:xfrm>
            <a:off x="-193675" y="691310"/>
            <a:ext cx="11339830" cy="15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79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693207"/>
            <a:ext cx="2551738" cy="4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73145"/>
            <a:ext cx="1100582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340225"/>
            <a:ext cx="10179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595" y="5302885"/>
            <a:ext cx="825373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63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1880235"/>
            <a:ext cx="776732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542665"/>
            <a:ext cx="76346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2024-10-27T07:17:04Z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