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6" r:id="rId11"/>
    <p:sldId id="345" r:id="rId12"/>
    <p:sldId id="342" r:id="rId13"/>
    <p:sldId id="341" r:id="rId14"/>
    <p:sldId id="340" r:id="rId15"/>
    <p:sldId id="386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924175"/>
            <a:ext cx="67056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89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765175"/>
            <a:ext cx="3909695" cy="28625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3084237"/>
            <a:ext cx="847405" cy="40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3990362"/>
            <a:ext cx="428463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3890" y="4836795"/>
            <a:ext cx="21221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1700530"/>
            <a:ext cx="275209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3110200"/>
            <a:ext cx="371334" cy="4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96010"/>
            <a:ext cx="11288395" cy="444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1917065"/>
            <a:ext cx="28949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023225" y="2853055"/>
            <a:ext cx="28949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515" y="3789045"/>
            <a:ext cx="9264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7440" y="4725035"/>
            <a:ext cx="9264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9048750" y="3860800"/>
            <a:ext cx="289941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10" y="1824355"/>
            <a:ext cx="28949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10" y="3774440"/>
            <a:ext cx="614172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8688070" y="3573145"/>
            <a:ext cx="289941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38453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4944110" y="3458845"/>
            <a:ext cx="3856355" cy="34620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901764"/>
            <a:ext cx="31420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5088255" y="3141345"/>
            <a:ext cx="3856355" cy="346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903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70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77390"/>
            <a:ext cx="799655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2637155"/>
            <a:ext cx="8778875" cy="192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34"/>
          <a:stretch>
            <a:fillRect/>
          </a:stretch>
        </p:blipFill>
        <p:spPr>
          <a:xfrm>
            <a:off x="360045" y="4426585"/>
            <a:ext cx="11339830" cy="8024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 r="34813"/>
          <a:stretch>
            <a:fillRect/>
          </a:stretch>
        </p:blipFill>
        <p:spPr>
          <a:xfrm>
            <a:off x="6384290" y="4077335"/>
            <a:ext cx="5727065" cy="2603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85225" y="4082415"/>
            <a:ext cx="3265805" cy="278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4505960"/>
            <a:ext cx="877887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6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0" y="827610"/>
            <a:ext cx="11340000" cy="4288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647" y="4439257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393565"/>
            <a:ext cx="991362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5371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149090"/>
            <a:ext cx="7455535" cy="26568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1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149090"/>
            <a:ext cx="7455535" cy="26568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90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780665"/>
            <a:ext cx="73742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644900"/>
            <a:ext cx="1066101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472940"/>
            <a:ext cx="10961370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6021070"/>
            <a:ext cx="1003363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40918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686935"/>
            <a:ext cx="6249035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2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717290"/>
            <a:ext cx="7537450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76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64735" y="3318634"/>
            <a:ext cx="1970931" cy="37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4820" y="4070985"/>
            <a:ext cx="69919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5295" y="4879975"/>
            <a:ext cx="85045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4820" y="5756275"/>
            <a:ext cx="74206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4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701165"/>
            <a:ext cx="11022330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573145"/>
            <a:ext cx="11022330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360" y="3346450"/>
            <a:ext cx="2644140" cy="34569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384290" y="3357245"/>
            <a:ext cx="5053330" cy="344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5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060575"/>
            <a:ext cx="326834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140710"/>
            <a:ext cx="489204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5960" y="4149090"/>
            <a:ext cx="5400675" cy="215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5952490" y="1196975"/>
            <a:ext cx="5060950" cy="532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124585"/>
            <a:ext cx="3615690" cy="472757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6312535" y="1196975"/>
            <a:ext cx="4814570" cy="485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03780"/>
            <a:ext cx="11340000" cy="3240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4995545"/>
            <a:ext cx="10996930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240145" y="3068320"/>
            <a:ext cx="251777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822325"/>
            <a:ext cx="2879090" cy="37642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880100" y="908685"/>
            <a:ext cx="5247005" cy="428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05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1326" y="6255093"/>
            <a:ext cx="347290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4235"/>
            <a:ext cx="11340000" cy="9921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015"/>
            <a:ext cx="11340000" cy="33929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0" t="14730" b="27446"/>
          <a:stretch>
            <a:fillRect/>
          </a:stretch>
        </p:blipFill>
        <p:spPr>
          <a:xfrm>
            <a:off x="8214360" y="909320"/>
            <a:ext cx="3233420" cy="25425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3832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822" y="3858225"/>
            <a:ext cx="380856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077335"/>
            <a:ext cx="3909695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