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3068955"/>
            <a:ext cx="11213465" cy="678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97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281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580" y="4693920"/>
            <a:ext cx="7096760" cy="202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3346450"/>
            <a:ext cx="3293110" cy="351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73840" cy="5868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7660" y="3886200"/>
            <a:ext cx="6334125" cy="175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48310" y="5892165"/>
            <a:ext cx="8181340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836930"/>
            <a:ext cx="3293110" cy="351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3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345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2060575"/>
            <a:ext cx="8181340" cy="1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3717290"/>
            <a:ext cx="9027795" cy="1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91770" y="4926965"/>
            <a:ext cx="8181340" cy="1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6" grpId="0" bldLvl="0" animBg="1"/>
      <p:bldP spid="3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308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493010"/>
            <a:ext cx="8181340" cy="1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60045" y="3933190"/>
            <a:ext cx="8358505" cy="95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19380" y="4797425"/>
            <a:ext cx="8181340" cy="1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6" grpId="0" bldLvl="0" animBg="1"/>
      <p:bldP spid="4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199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3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138170"/>
            <a:ext cx="860996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043045"/>
            <a:ext cx="829500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937760"/>
            <a:ext cx="860996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721985"/>
            <a:ext cx="373951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9912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890"/>
            <a:ext cx="11340000" cy="575962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578100"/>
            <a:ext cx="8642350" cy="119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980180"/>
            <a:ext cx="865886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4817110"/>
            <a:ext cx="653796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45" y="5766435"/>
            <a:ext cx="653796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2" grpId="0" bldLvl="0" animBg="1"/>
      <p:bldP spid="32" grpId="0" bldLvl="0" animBg="1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624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1772920"/>
            <a:ext cx="694944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2795270"/>
            <a:ext cx="7458075" cy="120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4232275"/>
            <a:ext cx="7352030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1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04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006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0073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45" y="3271520"/>
            <a:ext cx="9343390" cy="122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905375"/>
            <a:ext cx="7891145" cy="115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2024-10-27T07:21:30Z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