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9" r:id="rId5"/>
    <p:sldId id="338" r:id="rId6"/>
    <p:sldId id="336" r:id="rId7"/>
    <p:sldId id="335" r:id="rId8"/>
    <p:sldId id="333" r:id="rId9"/>
    <p:sldId id="331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815" y="2472055"/>
            <a:ext cx="102679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340" y="3572510"/>
            <a:ext cx="73247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8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176145"/>
            <a:ext cx="908050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r="29729"/>
          <a:stretch>
            <a:fillRect/>
          </a:stretch>
        </p:blipFill>
        <p:spPr>
          <a:xfrm>
            <a:off x="8971915" y="3429000"/>
            <a:ext cx="3220085" cy="349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900000"/>
            <a:ext cx="11340000" cy="5219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3895" y="4653280"/>
            <a:ext cx="1184910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3" r="521"/>
          <a:stretch>
            <a:fillRect/>
          </a:stretch>
        </p:blipFill>
        <p:spPr>
          <a:xfrm>
            <a:off x="9984105" y="4221480"/>
            <a:ext cx="2046605" cy="278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894695" cy="3411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293235"/>
            <a:ext cx="10894695" cy="25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6110605"/>
            <a:ext cx="18415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9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17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690"/>
            <a:ext cx="11340000" cy="5599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77" y="4807313"/>
            <a:ext cx="342770" cy="39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7607935" y="205740"/>
            <a:ext cx="2593975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1235"/>
            <a:ext cx="11340000" cy="461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3933190"/>
            <a:ext cx="84264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5088255" y="4365625"/>
            <a:ext cx="3475355" cy="2484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42825"/>
            <a:ext cx="11340000" cy="401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3605" y="3855582"/>
            <a:ext cx="676020" cy="54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5232400" y="4220845"/>
            <a:ext cx="2265680" cy="277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0314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5015865" y="4553585"/>
            <a:ext cx="3536950" cy="23787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629615"/>
            <a:ext cx="11340000" cy="35226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20355" y="3664585"/>
            <a:ext cx="1950085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8480" y="3795395"/>
            <a:ext cx="925195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8828405" y="3429000"/>
            <a:ext cx="2644775" cy="354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94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2024-10-28T09:56:56Z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