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2857500"/>
            <a:ext cx="67627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9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1027430"/>
            <a:ext cx="8696325" cy="3893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25"/>
          <a:stretch>
            <a:fillRect/>
          </a:stretch>
        </p:blipFill>
        <p:spPr>
          <a:xfrm>
            <a:off x="551815" y="4921250"/>
            <a:ext cx="11339830" cy="20165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40"/>
          <a:stretch>
            <a:fillRect/>
          </a:stretch>
        </p:blipFill>
        <p:spPr>
          <a:xfrm>
            <a:off x="407670" y="836930"/>
            <a:ext cx="10347325" cy="22548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5" y="2863850"/>
            <a:ext cx="10347325" cy="40011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07670" y="3091815"/>
            <a:ext cx="10039350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5661660"/>
            <a:ext cx="87744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4353560"/>
            <a:ext cx="1073912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670" y="6309360"/>
            <a:ext cx="85483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5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419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169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72920"/>
            <a:ext cx="50158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971925"/>
            <a:ext cx="91128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493010"/>
            <a:ext cx="616902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232785"/>
            <a:ext cx="50158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693511"/>
            <a:ext cx="428463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969719"/>
            <a:ext cx="380856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5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2119764"/>
            <a:ext cx="885491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20151" y="5323617"/>
            <a:ext cx="885491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293235"/>
            <a:ext cx="8512175" cy="26085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3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0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23745"/>
            <a:ext cx="917448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19780"/>
            <a:ext cx="84207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8890"/>
            <a:ext cx="11340000" cy="44582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564765"/>
            <a:ext cx="917448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670" y="3763645"/>
            <a:ext cx="917448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4653280"/>
            <a:ext cx="917448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