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91" r:id="rId11"/>
    <p:sldId id="344" r:id="rId12"/>
    <p:sldId id="343" r:id="rId13"/>
    <p:sldId id="342" r:id="rId14"/>
    <p:sldId id="341" r:id="rId15"/>
    <p:sldId id="340" r:id="rId16"/>
    <p:sldId id="339" r:id="rId17"/>
    <p:sldId id="378" r:id="rId18"/>
    <p:sldId id="337" r:id="rId19"/>
    <p:sldId id="336" r:id="rId20"/>
    <p:sldId id="335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 userDrawn="1">
          <p15:clr>
            <a:srgbClr val="A4A3A4"/>
          </p15:clr>
        </p15:guide>
        <p15:guide id="2" pos="38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6"/>
        <p:guide pos="383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8850" y="2941320"/>
            <a:ext cx="7734300" cy="9753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66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21612" y="3834110"/>
            <a:ext cx="1256826" cy="438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2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11788" y="2968371"/>
            <a:ext cx="333249" cy="419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4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2112419"/>
            <a:ext cx="533198" cy="105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0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1165" y="2860675"/>
            <a:ext cx="965200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830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871"/>
          <a:stretch>
            <a:fillRect/>
          </a:stretch>
        </p:blipFill>
        <p:spPr>
          <a:xfrm>
            <a:off x="360045" y="899795"/>
            <a:ext cx="11339830" cy="38967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205" y="4581525"/>
            <a:ext cx="10694670" cy="2287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988"/>
          <a:stretch>
            <a:fillRect/>
          </a:stretch>
        </p:blipFill>
        <p:spPr>
          <a:xfrm>
            <a:off x="623570" y="908480"/>
            <a:ext cx="11339830" cy="2950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63790" y="2853055"/>
            <a:ext cx="719455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" y="4004945"/>
            <a:ext cx="10694670" cy="2287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39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4055" y="3037743"/>
            <a:ext cx="818841" cy="41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764540"/>
            <a:ext cx="10324465" cy="51079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999"/>
          <a:stretch>
            <a:fillRect/>
          </a:stretch>
        </p:blipFill>
        <p:spPr>
          <a:xfrm>
            <a:off x="3503295" y="5589270"/>
            <a:ext cx="6711315" cy="124142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356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4077335"/>
            <a:ext cx="785050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74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138231"/>
            <a:ext cx="361812" cy="419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718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5943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842260"/>
            <a:ext cx="6640195" cy="123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364990"/>
            <a:ext cx="8799195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31315" y="1573530"/>
            <a:ext cx="7540625" cy="101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8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02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1772920"/>
            <a:ext cx="4162425" cy="88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2938202"/>
            <a:ext cx="4256070" cy="40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651885"/>
            <a:ext cx="8292465" cy="1223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animBg="1"/>
      <p:bldP spid="1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80930" cy="5868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5640" y="1988820"/>
            <a:ext cx="2727960" cy="107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4485" y="3305175"/>
            <a:ext cx="848487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07035" y="4067810"/>
            <a:ext cx="9409430" cy="95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4485" y="5446395"/>
            <a:ext cx="862711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4799" y="6274594"/>
            <a:ext cx="2340829" cy="422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 bldLvl="0" animBg="1"/>
      <p:bldP spid="21" grpId="0" bldLvl="0" animBg="1"/>
      <p:bldP spid="28" grpId="0" bldLvl="0" animBg="1"/>
      <p:bldP spid="3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02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80" b="39718"/>
          <a:stretch>
            <a:fillRect/>
          </a:stretch>
        </p:blipFill>
        <p:spPr>
          <a:xfrm>
            <a:off x="119380" y="4437380"/>
            <a:ext cx="2736215" cy="234823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837135"/>
            <a:ext cx="11340000" cy="51339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80" b="39718"/>
          <a:stretch>
            <a:fillRect/>
          </a:stretch>
        </p:blipFill>
        <p:spPr>
          <a:xfrm>
            <a:off x="10056495" y="4364990"/>
            <a:ext cx="2736215" cy="234823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74546" cy="586800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26390" y="3973830"/>
            <a:ext cx="6151880" cy="127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6164" y="5540207"/>
            <a:ext cx="1928628" cy="33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26390" y="6259830"/>
            <a:ext cx="847725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30" grpId="0" animBg="1"/>
      <p:bldP spid="3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42871" cy="5868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3215" y="3355340"/>
            <a:ext cx="9278620" cy="1161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5280" y="4869180"/>
            <a:ext cx="10459720" cy="96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3215" y="5984240"/>
            <a:ext cx="6276340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8" grpId="0" bldLvl="0" animBg="1"/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71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204540"/>
            <a:ext cx="457027" cy="41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5118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65839" y="1086414"/>
            <a:ext cx="340343" cy="356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21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4366831"/>
            <a:ext cx="390377" cy="43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5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3138901"/>
            <a:ext cx="457027" cy="419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5129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5936" y="3033818"/>
            <a:ext cx="395386" cy="404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240"/>
          <a:stretch>
            <a:fillRect/>
          </a:stretch>
        </p:blipFill>
        <p:spPr>
          <a:xfrm>
            <a:off x="360045" y="836930"/>
            <a:ext cx="11339830" cy="37532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880"/>
          <a:stretch>
            <a:fillRect/>
          </a:stretch>
        </p:blipFill>
        <p:spPr>
          <a:xfrm>
            <a:off x="2567940" y="4293235"/>
            <a:ext cx="7809230" cy="2634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760"/>
          <a:stretch>
            <a:fillRect/>
          </a:stretch>
        </p:blipFill>
        <p:spPr>
          <a:xfrm>
            <a:off x="191135" y="980870"/>
            <a:ext cx="11339830" cy="1785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3306" y="2128020"/>
            <a:ext cx="361812" cy="419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880"/>
          <a:stretch>
            <a:fillRect/>
          </a:stretch>
        </p:blipFill>
        <p:spPr>
          <a:xfrm>
            <a:off x="2783840" y="2493010"/>
            <a:ext cx="8214995" cy="27717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09"/>
          <a:stretch>
            <a:fillRect/>
          </a:stretch>
        </p:blipFill>
        <p:spPr>
          <a:xfrm>
            <a:off x="839470" y="5085510"/>
            <a:ext cx="11339830" cy="187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2024-10-28T10:50:07Z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