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5"/>
  </p:handoutMasterIdLst>
  <p:sldIdLst>
    <p:sldId id="324" r:id="rId3"/>
    <p:sldId id="363" r:id="rId4"/>
    <p:sldId id="360" r:id="rId5"/>
    <p:sldId id="359" r:id="rId6"/>
    <p:sldId id="358" r:id="rId7"/>
    <p:sldId id="354" r:id="rId8"/>
    <p:sldId id="353" r:id="rId9"/>
    <p:sldId id="352" r:id="rId10"/>
    <p:sldId id="351" r:id="rId11"/>
    <p:sldId id="350" r:id="rId12"/>
    <p:sldId id="349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404" r:id="rId29"/>
    <p:sldId id="329" r:id="rId30"/>
    <p:sldId id="327" r:id="rId31"/>
    <p:sldId id="326" r:id="rId33"/>
    <p:sldId id="405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3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8"/>
          <a:stretch>
            <a:fillRect/>
          </a:stretch>
        </p:blipFill>
        <p:spPr>
          <a:xfrm>
            <a:off x="2759710" y="2853055"/>
            <a:ext cx="66726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1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416208"/>
            <a:ext cx="799798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4380604"/>
            <a:ext cx="266599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9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494107"/>
            <a:ext cx="266599" cy="31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140710"/>
            <a:ext cx="4124960" cy="377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335" y="1870710"/>
            <a:ext cx="22021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729305"/>
            <a:ext cx="676020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5566" y="4129868"/>
            <a:ext cx="266599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221480"/>
            <a:ext cx="3837305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503295"/>
            <a:ext cx="48545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496" y="4142313"/>
            <a:ext cx="637934" cy="28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95731"/>
            <a:ext cx="4694055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824480"/>
            <a:ext cx="81699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34298"/>
            <a:ext cx="5884231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063109"/>
            <a:ext cx="2418438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7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2762885"/>
            <a:ext cx="728154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36320" y="5410835"/>
            <a:ext cx="544131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8695" y="3644900"/>
            <a:ext cx="728154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56005" y="4551045"/>
            <a:ext cx="728154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870"/>
            <a:ext cx="11340000" cy="27682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2501265"/>
            <a:ext cx="816102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356815"/>
            <a:ext cx="11340000" cy="33666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95960" y="3500755"/>
            <a:ext cx="81610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4004945"/>
            <a:ext cx="81610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960" y="4436745"/>
            <a:ext cx="81610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4940935"/>
            <a:ext cx="81610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960" y="5316855"/>
            <a:ext cx="8161020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0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154045"/>
            <a:ext cx="65366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460" y="3684270"/>
            <a:ext cx="641477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4665999"/>
            <a:ext cx="2094710" cy="31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5171311"/>
            <a:ext cx="3456272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5609883"/>
            <a:ext cx="5608110" cy="3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10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14094"/>
            <a:ext cx="4874962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18792"/>
            <a:ext cx="1942367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37786"/>
            <a:ext cx="1989974" cy="36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32962"/>
            <a:ext cx="5141561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7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t="-176" b="38848"/>
          <a:stretch>
            <a:fillRect/>
          </a:stretch>
        </p:blipFill>
        <p:spPr>
          <a:xfrm>
            <a:off x="4872355" y="4293235"/>
            <a:ext cx="316039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1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5028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884830"/>
            <a:ext cx="352291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6901" y="4370519"/>
            <a:ext cx="285642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9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29740"/>
            <a:ext cx="54241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53936"/>
            <a:ext cx="3789521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30675"/>
            <a:ext cx="4122770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61030"/>
            <a:ext cx="343916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64000"/>
            <a:ext cx="485394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047623"/>
            <a:ext cx="1628161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524500"/>
            <a:ext cx="27355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5464175"/>
            <a:ext cx="30975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bldLvl="0" animBg="1"/>
      <p:bldP spid="13" grpId="0" bldLvl="0" animBg="1"/>
      <p:bldP spid="16" grpId="0" animBg="1"/>
      <p:bldP spid="17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27682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35580"/>
            <a:ext cx="548894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745" y="1412875"/>
            <a:ext cx="548894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1829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30"/>
          <a:stretch>
            <a:fillRect/>
          </a:stretch>
        </p:blipFill>
        <p:spPr>
          <a:xfrm>
            <a:off x="1056005" y="2637155"/>
            <a:ext cx="11339830" cy="3167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4149090"/>
            <a:ext cx="2828290" cy="27038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14"/>
          <a:stretch>
            <a:fillRect/>
          </a:stretch>
        </p:blipFill>
        <p:spPr>
          <a:xfrm>
            <a:off x="263525" y="909525"/>
            <a:ext cx="11339830" cy="1401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33"/>
          <a:stretch>
            <a:fillRect/>
          </a:stretch>
        </p:blipFill>
        <p:spPr>
          <a:xfrm>
            <a:off x="335280" y="2060575"/>
            <a:ext cx="11339830" cy="4464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870" y="1941830"/>
            <a:ext cx="3390900" cy="34429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094865"/>
            <a:ext cx="730885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528060"/>
            <a:ext cx="75260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90" y="4380865"/>
            <a:ext cx="75260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160" y="4893310"/>
            <a:ext cx="766889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5805170"/>
            <a:ext cx="862520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5"/>
          <a:stretch>
            <a:fillRect/>
          </a:stretch>
        </p:blipFill>
        <p:spPr>
          <a:xfrm>
            <a:off x="512445" y="1052830"/>
            <a:ext cx="11339830" cy="2391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0"/>
          <a:stretch>
            <a:fillRect/>
          </a:stretch>
        </p:blipFill>
        <p:spPr>
          <a:xfrm>
            <a:off x="459105" y="3644900"/>
            <a:ext cx="11339830" cy="2736010"/>
          </a:xfrm>
          <a:prstGeom prst="rect">
            <a:avLst/>
          </a:prstGeom>
        </p:spPr>
      </p:pic>
      <p:pic>
        <p:nvPicPr>
          <p:cNvPr id="4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0" b="42808"/>
          <a:stretch>
            <a:fillRect/>
          </a:stretch>
        </p:blipFill>
        <p:spPr>
          <a:xfrm>
            <a:off x="9047480" y="1374140"/>
            <a:ext cx="3453765" cy="363918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1268730"/>
            <a:ext cx="3120390" cy="3168650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407670" y="1557020"/>
            <a:ext cx="75260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459105" y="2060575"/>
            <a:ext cx="752602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7670" y="2978150"/>
            <a:ext cx="75260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79425" y="3644900"/>
            <a:ext cx="86620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280" y="4183380"/>
            <a:ext cx="836739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263525" y="5013325"/>
            <a:ext cx="836739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263525" y="5877560"/>
            <a:ext cx="836739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89"/>
          <a:stretch>
            <a:fillRect/>
          </a:stretch>
        </p:blipFill>
        <p:spPr>
          <a:xfrm>
            <a:off x="407670" y="1141525"/>
            <a:ext cx="11339830" cy="4445840"/>
          </a:xfrm>
          <a:prstGeom prst="rect">
            <a:avLst/>
          </a:prstGeom>
        </p:spPr>
      </p:pic>
      <p:sp useBgFill="1">
        <p:nvSpPr>
          <p:cNvPr id="66" name="矩形 65"/>
          <p:cNvSpPr/>
          <p:nvPr/>
        </p:nvSpPr>
        <p:spPr bwMode="white">
          <a:xfrm>
            <a:off x="335280" y="1862455"/>
            <a:ext cx="998410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191135" y="2780665"/>
            <a:ext cx="985710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262890" y="3573145"/>
            <a:ext cx="985710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white">
          <a:xfrm>
            <a:off x="191135" y="4574540"/>
            <a:ext cx="985710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67" grpId="0" bldLvl="0" animBg="1"/>
      <p:bldP spid="68" grpId="0" bldLvl="0" animBg="1"/>
      <p:bldP spid="6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66"/>
          <a:stretch>
            <a:fillRect/>
          </a:stretch>
        </p:blipFill>
        <p:spPr>
          <a:xfrm>
            <a:off x="360045" y="764540"/>
            <a:ext cx="11339830" cy="55446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70"/>
          <a:stretch>
            <a:fillRect/>
          </a:stretch>
        </p:blipFill>
        <p:spPr>
          <a:xfrm>
            <a:off x="119380" y="836725"/>
            <a:ext cx="11339830" cy="692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701370"/>
            <a:ext cx="11340000" cy="129157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52"/>
          <a:stretch>
            <a:fillRect/>
          </a:stretch>
        </p:blipFill>
        <p:spPr>
          <a:xfrm>
            <a:off x="839470" y="2925445"/>
            <a:ext cx="11339830" cy="2879520"/>
          </a:xfrm>
          <a:prstGeom prst="rect">
            <a:avLst/>
          </a:prstGeom>
        </p:spPr>
      </p:pic>
      <p:sp useBgFill="1">
        <p:nvSpPr>
          <p:cNvPr id="67" name="矩形 66"/>
          <p:cNvSpPr/>
          <p:nvPr/>
        </p:nvSpPr>
        <p:spPr bwMode="white">
          <a:xfrm>
            <a:off x="479425" y="3141345"/>
            <a:ext cx="1130871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4941570"/>
            <a:ext cx="1130871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90" y="4077335"/>
            <a:ext cx="1130871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2"/>
          <a:stretch>
            <a:fillRect/>
          </a:stretch>
        </p:blipFill>
        <p:spPr>
          <a:xfrm>
            <a:off x="551815" y="1268935"/>
            <a:ext cx="11339830" cy="26858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13684" y="2239497"/>
            <a:ext cx="7978941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715" y="2595245"/>
            <a:ext cx="19875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684" y="3144885"/>
            <a:ext cx="8721612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3611880"/>
            <a:ext cx="83115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01265" y="2637155"/>
            <a:ext cx="22821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060395"/>
            <a:ext cx="11340000" cy="2337744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79425" y="4149090"/>
            <a:ext cx="83115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580890"/>
            <a:ext cx="83115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5064760"/>
            <a:ext cx="95821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3715" y="5445125"/>
            <a:ext cx="1117536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  <p:bldP spid="17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536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3094379"/>
            <a:ext cx="190428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1790" y="2862580"/>
            <a:ext cx="354520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7530" y="5445125"/>
            <a:ext cx="2069465" cy="141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042927"/>
            <a:ext cx="352291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425054"/>
            <a:ext cx="352291" cy="30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85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6390" y="1553210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981075"/>
            <a:ext cx="3337560" cy="227838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2060575"/>
            <a:ext cx="694563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8455" y="2997200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429000"/>
            <a:ext cx="549275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4437380"/>
            <a:ext cx="549275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5233035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8135" y="5733415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6233795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95" r="39892" b="-875"/>
          <a:stretch>
            <a:fillRect/>
          </a:stretch>
        </p:blipFill>
        <p:spPr>
          <a:xfrm>
            <a:off x="407670" y="1125220"/>
            <a:ext cx="6816090" cy="935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1415"/>
            <a:ext cx="11340000" cy="36164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915" y="1557020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770" y="2106295"/>
            <a:ext cx="549275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b="61952"/>
          <a:stretch>
            <a:fillRect/>
          </a:stretch>
        </p:blipFill>
        <p:spPr>
          <a:xfrm>
            <a:off x="8256270" y="1115695"/>
            <a:ext cx="4235450" cy="2529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1196975"/>
            <a:ext cx="3337560" cy="22783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528570"/>
            <a:ext cx="8460105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80" y="3475355"/>
            <a:ext cx="689927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15" y="3883660"/>
            <a:ext cx="10436860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5300980"/>
            <a:ext cx="87852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5" grpId="0" bldLvl="0" animBg="1"/>
      <p:bldP spid="10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2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062018"/>
            <a:ext cx="314206" cy="31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7858" y="3301691"/>
            <a:ext cx="314206" cy="3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5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713480"/>
            <a:ext cx="314206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068955"/>
            <a:ext cx="3815715" cy="387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588464"/>
            <a:ext cx="352291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068955"/>
            <a:ext cx="3181985" cy="377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1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4719208"/>
            <a:ext cx="352291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5" y="828245"/>
            <a:ext cx="11340000" cy="4120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9725" y="3241182"/>
            <a:ext cx="285642" cy="3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640" y="4252595"/>
            <a:ext cx="2715895" cy="260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9" y="2052258"/>
            <a:ext cx="180906" cy="29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5" y="2889250"/>
            <a:ext cx="5461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5804240"/>
            <a:ext cx="476070" cy="30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