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59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96" r:id="rId12"/>
    <p:sldId id="348" r:id="rId13"/>
    <p:sldId id="347" r:id="rId14"/>
    <p:sldId id="345" r:id="rId15"/>
    <p:sldId id="344" r:id="rId16"/>
    <p:sldId id="343" r:id="rId17"/>
    <p:sldId id="397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5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95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2903855" y="2809240"/>
            <a:ext cx="6384335" cy="1240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1"/>
          <a:stretch>
            <a:fillRect/>
          </a:stretch>
        </p:blipFill>
        <p:spPr>
          <a:xfrm>
            <a:off x="335280" y="1196770"/>
            <a:ext cx="11339830" cy="2980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4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3884927"/>
            <a:ext cx="304685" cy="31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9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933395"/>
            <a:ext cx="11340000" cy="2875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8179" y="4057192"/>
            <a:ext cx="390377" cy="25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5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4811" y="1758819"/>
            <a:ext cx="666498" cy="30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4392531"/>
            <a:ext cx="1285390" cy="38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2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1719306"/>
            <a:ext cx="447506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5485" y="4670425"/>
            <a:ext cx="93281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25"/>
          <a:stretch>
            <a:fillRect/>
          </a:stretch>
        </p:blipFill>
        <p:spPr>
          <a:xfrm>
            <a:off x="360045" y="899795"/>
            <a:ext cx="11339830" cy="4473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2"/>
          <a:stretch>
            <a:fillRect/>
          </a:stretch>
        </p:blipFill>
        <p:spPr>
          <a:xfrm>
            <a:off x="47625" y="1196975"/>
            <a:ext cx="11339830" cy="3065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4295" y="2493010"/>
            <a:ext cx="282765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960" y="3140710"/>
            <a:ext cx="719391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425" y="3644900"/>
            <a:ext cx="932942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9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3712845"/>
            <a:ext cx="572706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695" y="4933315"/>
            <a:ext cx="5636895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6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654425"/>
            <a:ext cx="4793615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860" y="5373370"/>
            <a:ext cx="4723130" cy="125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6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888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2"/>
          <a:stretch>
            <a:fillRect/>
          </a:stretch>
        </p:blipFill>
        <p:spPr>
          <a:xfrm>
            <a:off x="360045" y="1628775"/>
            <a:ext cx="11339830" cy="2880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3233471"/>
            <a:ext cx="285642" cy="30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26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8750" y="2917825"/>
            <a:ext cx="9770745" cy="175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473886"/>
            <a:ext cx="5636675" cy="35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725035"/>
            <a:ext cx="97707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97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76170"/>
            <a:ext cx="10587990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015" y="1052830"/>
            <a:ext cx="876236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07035" y="1700530"/>
            <a:ext cx="1016571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724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1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3023540"/>
            <a:ext cx="447506" cy="26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926" y="3690123"/>
            <a:ext cx="428463" cy="27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6977" y="3690123"/>
            <a:ext cx="609370" cy="28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9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48840"/>
            <a:ext cx="854202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415" y="2815590"/>
            <a:ext cx="1065657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2580" y="3873500"/>
            <a:ext cx="1055878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585" y="4921885"/>
            <a:ext cx="10801350" cy="155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364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4401820"/>
            <a:ext cx="857567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48"/>
          <a:stretch>
            <a:fillRect/>
          </a:stretch>
        </p:blipFill>
        <p:spPr>
          <a:xfrm>
            <a:off x="983615" y="5012690"/>
            <a:ext cx="11339830" cy="15847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5013325"/>
            <a:ext cx="10427970" cy="177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17"/>
          <a:stretch>
            <a:fillRect/>
          </a:stretch>
        </p:blipFill>
        <p:spPr>
          <a:xfrm>
            <a:off x="301625" y="1151685"/>
            <a:ext cx="11339830" cy="18359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494" y="1844611"/>
            <a:ext cx="8845390" cy="35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494" y="2492579"/>
            <a:ext cx="10121259" cy="35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8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3072130" y="4220845"/>
            <a:ext cx="8904650" cy="249682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66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980440"/>
            <a:ext cx="11209655" cy="2663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535" y="2328545"/>
            <a:ext cx="52451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935970" cy="6003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850" y="2940050"/>
            <a:ext cx="521525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850" y="3514725"/>
            <a:ext cx="10200640" cy="16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850" y="5339080"/>
            <a:ext cx="6391275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850" y="6273800"/>
            <a:ext cx="833120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55" y="764745"/>
            <a:ext cx="11340000" cy="6053167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654550"/>
            <a:ext cx="982916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4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673860"/>
            <a:ext cx="721741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58135"/>
            <a:ext cx="1055941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5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4121710"/>
            <a:ext cx="304685" cy="30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8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577205"/>
            <a:ext cx="314205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428139"/>
            <a:ext cx="304685" cy="31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698445"/>
            <a:ext cx="11340000" cy="21095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66919" y="4586181"/>
            <a:ext cx="352291" cy="3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4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3248034"/>
            <a:ext cx="314206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9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3342981"/>
            <a:ext cx="285642" cy="30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04"/>
          <a:stretch>
            <a:fillRect/>
          </a:stretch>
        </p:blipFill>
        <p:spPr>
          <a:xfrm>
            <a:off x="360045" y="899795"/>
            <a:ext cx="11339830" cy="5193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5445125"/>
            <a:ext cx="65405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