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44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885" y="1844675"/>
            <a:ext cx="5859145" cy="13925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3573145"/>
            <a:ext cx="11525250" cy="916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85" y="476250"/>
            <a:ext cx="10721340" cy="64141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70585" y="3968115"/>
            <a:ext cx="8870950" cy="155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795010"/>
            <a:ext cx="8870950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1911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1631950" y="2770505"/>
            <a:ext cx="4152900" cy="10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770" y="4853940"/>
            <a:ext cx="863981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950" y="3573145"/>
            <a:ext cx="4152900" cy="10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19380" y="5740400"/>
            <a:ext cx="863981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4" grpId="0" bldLvl="0" animBg="1"/>
      <p:bldP spid="2" grpId="0" bldLvl="0" animBg="1"/>
      <p:bldP spid="3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80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48815"/>
            <a:ext cx="842645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042920"/>
            <a:ext cx="772541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628390"/>
            <a:ext cx="4799330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745990"/>
            <a:ext cx="284480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958205"/>
            <a:ext cx="1072578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4" grpId="0" bldLvl="0" animBg="1"/>
      <p:bldP spid="16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146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41070" y="4312285"/>
            <a:ext cx="9653270" cy="132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0526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063750" y="2567940"/>
            <a:ext cx="2597150" cy="126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293235"/>
            <a:ext cx="7358380" cy="129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4540"/>
            <a:ext cx="10236835" cy="61810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3765" y="2528570"/>
            <a:ext cx="6504305" cy="112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4405" y="3882390"/>
            <a:ext cx="411480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9470" y="4876165"/>
            <a:ext cx="398335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54405" y="5791835"/>
            <a:ext cx="9343390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18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48"/>
          <a:stretch>
            <a:fillRect/>
          </a:stretch>
        </p:blipFill>
        <p:spPr>
          <a:xfrm>
            <a:off x="407670" y="836295"/>
            <a:ext cx="11339830" cy="540047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11225" y="4725035"/>
            <a:ext cx="10334625" cy="151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85"/>
          <a:stretch>
            <a:fillRect/>
          </a:stretch>
        </p:blipFill>
        <p:spPr>
          <a:xfrm>
            <a:off x="335915" y="3860800"/>
            <a:ext cx="11339830" cy="295254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52"/>
          <a:stretch>
            <a:fillRect/>
          </a:stretch>
        </p:blipFill>
        <p:spPr>
          <a:xfrm>
            <a:off x="263525" y="836725"/>
            <a:ext cx="11339830" cy="30177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352040" y="2637155"/>
            <a:ext cx="2897505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9380" y="4077335"/>
            <a:ext cx="87655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25" y="5229225"/>
            <a:ext cx="87655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625" y="6093460"/>
            <a:ext cx="87655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86"/>
          <a:stretch>
            <a:fillRect/>
          </a:stretch>
        </p:blipFill>
        <p:spPr>
          <a:xfrm>
            <a:off x="623570" y="692580"/>
            <a:ext cx="11339830" cy="42274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2493010"/>
            <a:ext cx="9330690" cy="142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407670" y="4293235"/>
            <a:ext cx="9330690" cy="123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23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60120" y="4238625"/>
            <a:ext cx="8360410" cy="151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02860" cy="58680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487805" y="2553970"/>
            <a:ext cx="2962910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5120" y="4652010"/>
            <a:ext cx="499681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5120" y="5574030"/>
            <a:ext cx="5896610" cy="119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573145"/>
            <a:ext cx="704786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1" grpId="0" bldLvl="0" animBg="1"/>
      <p:bldP spid="28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2024-10-27T07:09:54Z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