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30"/>
  </p:handoutMasterIdLst>
  <p:sldIdLst>
    <p:sldId id="302" r:id="rId3"/>
    <p:sldId id="324" r:id="rId4"/>
    <p:sldId id="353" r:id="rId5"/>
    <p:sldId id="352" r:id="rId6"/>
    <p:sldId id="351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2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3068955"/>
            <a:ext cx="10562590" cy="8489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801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844675"/>
            <a:ext cx="6163310" cy="147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3645535"/>
            <a:ext cx="6163310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869180"/>
            <a:ext cx="8942070" cy="155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1143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63525" y="2493010"/>
            <a:ext cx="11391265" cy="23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457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0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3133911"/>
            <a:ext cx="885491" cy="42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7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773" y="4054685"/>
            <a:ext cx="771234" cy="40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9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6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0806" y="5519315"/>
            <a:ext cx="1142569" cy="52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96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4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3722461"/>
            <a:ext cx="599848" cy="40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5380"/>
            <a:ext cx="11340000" cy="51402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4838065"/>
            <a:ext cx="6614160" cy="20199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3358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5855"/>
            <a:ext cx="11340000" cy="4344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1435" y="1098825"/>
            <a:ext cx="875969" cy="41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6090" y="1988820"/>
            <a:ext cx="781685" cy="10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157675"/>
            <a:ext cx="11340000" cy="156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" y="899795"/>
            <a:ext cx="9680575" cy="2536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772285"/>
            <a:ext cx="6343650" cy="148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93" b="24260"/>
          <a:stretch>
            <a:fillRect/>
          </a:stretch>
        </p:blipFill>
        <p:spPr>
          <a:xfrm>
            <a:off x="47625" y="3573145"/>
            <a:ext cx="9699625" cy="2919095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40" r="62176"/>
          <a:stretch>
            <a:fillRect/>
          </a:stretch>
        </p:blipFill>
        <p:spPr>
          <a:xfrm>
            <a:off x="9192260" y="5589270"/>
            <a:ext cx="3661410" cy="93472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5725" y="3644900"/>
            <a:ext cx="6296025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5725" y="4725035"/>
            <a:ext cx="6296025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625" y="5618480"/>
            <a:ext cx="12083415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8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5492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5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86901" y="3828213"/>
            <a:ext cx="599848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36930"/>
            <a:ext cx="10819765" cy="600138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598160" y="4293235"/>
            <a:ext cx="3571875" cy="254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3789045"/>
            <a:ext cx="3035935" cy="27305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47625" y="4219575"/>
            <a:ext cx="6033770" cy="256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9463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664200" y="764540"/>
            <a:ext cx="5802630" cy="256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770" y="3933190"/>
            <a:ext cx="8744585" cy="281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713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72745" y="2277110"/>
            <a:ext cx="6490335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3717290"/>
            <a:ext cx="10781665" cy="169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3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3282909"/>
            <a:ext cx="352292" cy="3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32" t="45554"/>
          <a:stretch>
            <a:fillRect/>
          </a:stretch>
        </p:blipFill>
        <p:spPr>
          <a:xfrm>
            <a:off x="3215640" y="4725035"/>
            <a:ext cx="3546475" cy="2332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7610"/>
            <a:ext cx="11340000" cy="4103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243806"/>
            <a:ext cx="380856" cy="40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4368165" y="3789045"/>
            <a:ext cx="3856355" cy="2891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22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7896225" y="3789045"/>
            <a:ext cx="3856355" cy="28911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18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0000" y="3265884"/>
            <a:ext cx="875969" cy="41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b="3919"/>
          <a:stretch>
            <a:fillRect/>
          </a:stretch>
        </p:blipFill>
        <p:spPr>
          <a:xfrm>
            <a:off x="4728210" y="3573145"/>
            <a:ext cx="3505200" cy="3169285"/>
          </a:xfrm>
          <a:prstGeom prst="snip2Diag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764540"/>
            <a:ext cx="10864850" cy="53168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325" y="5156835"/>
            <a:ext cx="2386330" cy="17919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4540"/>
            <a:ext cx="10530205" cy="6044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3380" y="4467860"/>
            <a:ext cx="520827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7670" y="5156835"/>
            <a:ext cx="5157470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3580" y="3722370"/>
            <a:ext cx="4159250" cy="312293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35280" y="6028690"/>
            <a:ext cx="5157470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360045" y="899795"/>
            <a:ext cx="6240190" cy="550100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63525" y="1844675"/>
            <a:ext cx="616331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280" y="2924810"/>
            <a:ext cx="6163310" cy="226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5546725"/>
            <a:ext cx="616331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