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37"/>
  </p:handoutMasterIdLst>
  <p:sldIdLst>
    <p:sldId id="324" r:id="rId3"/>
    <p:sldId id="369" r:id="rId4"/>
    <p:sldId id="366" r:id="rId5"/>
    <p:sldId id="363" r:id="rId6"/>
    <p:sldId id="416" r:id="rId7"/>
    <p:sldId id="362" r:id="rId8"/>
    <p:sldId id="361" r:id="rId9"/>
    <p:sldId id="356" r:id="rId10"/>
    <p:sldId id="355" r:id="rId11"/>
    <p:sldId id="354" r:id="rId12"/>
    <p:sldId id="353" r:id="rId13"/>
    <p:sldId id="352" r:id="rId14"/>
    <p:sldId id="348" r:id="rId15"/>
    <p:sldId id="347" r:id="rId16"/>
    <p:sldId id="346" r:id="rId17"/>
    <p:sldId id="343" r:id="rId18"/>
    <p:sldId id="342" r:id="rId19"/>
    <p:sldId id="341" r:id="rId20"/>
    <p:sldId id="340" r:id="rId21"/>
    <p:sldId id="339" r:id="rId22"/>
    <p:sldId id="417" r:id="rId23"/>
    <p:sldId id="337" r:id="rId24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6" r:id="rId35"/>
    <p:sldId id="325" r:id="rId36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2903855" y="2924810"/>
            <a:ext cx="6384335" cy="9817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6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463239"/>
            <a:ext cx="285642" cy="305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789045"/>
            <a:ext cx="2986405" cy="2787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4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2670" y="2961424"/>
            <a:ext cx="352291" cy="30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6"/>
          <a:stretch>
            <a:fillRect/>
          </a:stretch>
        </p:blipFill>
        <p:spPr>
          <a:xfrm>
            <a:off x="360045" y="899795"/>
            <a:ext cx="11339830" cy="2168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63375" y="2424667"/>
            <a:ext cx="542720" cy="42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177540"/>
            <a:ext cx="3670935" cy="3201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41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6530" y="1695450"/>
            <a:ext cx="294513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305" y="2780665"/>
            <a:ext cx="3850640" cy="3753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01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82317" y="2358553"/>
            <a:ext cx="457027" cy="30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360" y="3500755"/>
            <a:ext cx="3930015" cy="3152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81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10982" y="2445697"/>
            <a:ext cx="799798" cy="41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2708910"/>
            <a:ext cx="5475605" cy="356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91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2529205"/>
            <a:ext cx="664845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5642" y="2767385"/>
            <a:ext cx="266599" cy="30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717290"/>
            <a:ext cx="3503295" cy="290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4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3082016"/>
            <a:ext cx="4522670" cy="36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3749008"/>
            <a:ext cx="5160604" cy="31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4406471"/>
            <a:ext cx="2237531" cy="2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320" y="4921885"/>
            <a:ext cx="69538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6320" y="5654675"/>
            <a:ext cx="473138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6020" y="6302633"/>
            <a:ext cx="3132544" cy="30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07710" y="5661025"/>
            <a:ext cx="473138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0" grpId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9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3224618"/>
            <a:ext cx="2447002" cy="342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8790" y="3862936"/>
            <a:ext cx="3589571" cy="35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20" y="4520307"/>
            <a:ext cx="2913551" cy="333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20" y="5139571"/>
            <a:ext cx="3818085" cy="333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36020" y="5863632"/>
            <a:ext cx="1875717" cy="27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3068955"/>
            <a:ext cx="3278505" cy="274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07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3941375"/>
            <a:ext cx="6798288" cy="352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320" y="4475480"/>
            <a:ext cx="256667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320" y="5008880"/>
            <a:ext cx="221170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615" y="5517515"/>
            <a:ext cx="7248525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03930" y="4491355"/>
            <a:ext cx="279527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5640" y="5001260"/>
            <a:ext cx="331660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8" grpId="0" bldLvl="0" animBg="1"/>
      <p:bldP spid="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156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590"/>
            <a:ext cx="11340000" cy="3280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642419"/>
            <a:ext cx="304685" cy="30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" b="30356"/>
          <a:stretch>
            <a:fillRect/>
          </a:stretch>
        </p:blipFill>
        <p:spPr>
          <a:xfrm>
            <a:off x="360045" y="899795"/>
            <a:ext cx="11280775" cy="5481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080" y="4364990"/>
            <a:ext cx="722122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080" y="5013325"/>
            <a:ext cx="412115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180" y="5661025"/>
            <a:ext cx="241236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63545" y="5589270"/>
            <a:ext cx="241236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429205"/>
            <a:ext cx="11340000" cy="260036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901" r="30435"/>
          <a:stretch>
            <a:fillRect/>
          </a:stretch>
        </p:blipFill>
        <p:spPr>
          <a:xfrm>
            <a:off x="-136525" y="824230"/>
            <a:ext cx="7888605" cy="2604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085" y="2858135"/>
            <a:ext cx="689102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380" y="3536315"/>
            <a:ext cx="689102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380" y="4145280"/>
            <a:ext cx="455676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28210" y="4149090"/>
            <a:ext cx="546481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4825365"/>
            <a:ext cx="455676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915" y="5501640"/>
            <a:ext cx="455676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58"/>
          <a:stretch>
            <a:fillRect/>
          </a:stretch>
        </p:blipFill>
        <p:spPr>
          <a:xfrm>
            <a:off x="360045" y="899795"/>
            <a:ext cx="11339830" cy="5841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0325" y="4220845"/>
            <a:ext cx="4170680" cy="260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70" y="4365625"/>
            <a:ext cx="629856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865" y="5052060"/>
            <a:ext cx="526288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0120" y="5742940"/>
            <a:ext cx="505206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1865" y="6268085"/>
            <a:ext cx="346519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22" r="46875"/>
          <a:stretch>
            <a:fillRect/>
          </a:stretch>
        </p:blipFill>
        <p:spPr>
          <a:xfrm>
            <a:off x="5880100" y="6165645"/>
            <a:ext cx="6024290" cy="78951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55" t="53030" b="9381"/>
          <a:stretch>
            <a:fillRect/>
          </a:stretch>
        </p:blipFill>
        <p:spPr>
          <a:xfrm>
            <a:off x="8417560" y="3068955"/>
            <a:ext cx="3282315" cy="251968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417060" y="6351270"/>
            <a:ext cx="537654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40595" y="6237605"/>
            <a:ext cx="216090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64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634797"/>
            <a:ext cx="7531435" cy="29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228850"/>
            <a:ext cx="10728960" cy="10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552904"/>
            <a:ext cx="3456272" cy="28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57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3225002"/>
            <a:ext cx="2037581" cy="352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6620" y="3815080"/>
            <a:ext cx="446214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541" y="4511376"/>
            <a:ext cx="7302921" cy="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541" y="5149799"/>
            <a:ext cx="7312443" cy="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3970" y="2997200"/>
            <a:ext cx="2910840" cy="2766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06177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3215" y="1997710"/>
            <a:ext cx="1030541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3215" y="2653030"/>
            <a:ext cx="209994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3215" y="3243580"/>
            <a:ext cx="5702300" cy="104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3215" y="3852545"/>
            <a:ext cx="6616700" cy="104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3215" y="4461510"/>
            <a:ext cx="9312275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3215" y="5095240"/>
            <a:ext cx="7296785" cy="171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51405" y="895985"/>
            <a:ext cx="6838950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3" grpId="0" bldLvl="0" animBg="1"/>
      <p:bldP spid="15" grpId="0" bldLvl="0" animBg="1"/>
      <p:bldP spid="16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47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11325"/>
            <a:ext cx="7839710" cy="117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980690"/>
            <a:ext cx="663130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619935"/>
            <a:ext cx="4103727" cy="32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259580"/>
            <a:ext cx="631444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80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645785" y="2906395"/>
            <a:ext cx="249301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2815" y="2346960"/>
            <a:ext cx="2369185" cy="2147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83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18945"/>
            <a:ext cx="4288790" cy="117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023235"/>
            <a:ext cx="510476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2580" y="3558540"/>
            <a:ext cx="542925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299570"/>
            <a:ext cx="3189672" cy="30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909016"/>
            <a:ext cx="4865440" cy="31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556553"/>
            <a:ext cx="4665491" cy="29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6156478"/>
            <a:ext cx="3837128" cy="31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5" y="899795"/>
            <a:ext cx="3421380" cy="3101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62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67952"/>
            <a:ext cx="5341511" cy="35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387918"/>
            <a:ext cx="5303425" cy="35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988945"/>
            <a:ext cx="10656570" cy="167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3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1699843"/>
            <a:ext cx="295162" cy="31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429000"/>
            <a:ext cx="4675505" cy="3016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55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293235"/>
            <a:ext cx="2545080" cy="234696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97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5510" y="3751580"/>
            <a:ext cx="2025015" cy="31064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7935" y="3632200"/>
            <a:ext cx="1913255" cy="317627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72"/>
          <a:stretch>
            <a:fillRect/>
          </a:stretch>
        </p:blipFill>
        <p:spPr>
          <a:xfrm>
            <a:off x="360045" y="899795"/>
            <a:ext cx="11339830" cy="5913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5755" y="1452245"/>
            <a:ext cx="453707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5755" y="1866265"/>
            <a:ext cx="410083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5120" y="2348865"/>
            <a:ext cx="211137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5755" y="2957195"/>
            <a:ext cx="215646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3284855"/>
            <a:ext cx="512762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5120" y="3828415"/>
            <a:ext cx="415290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5755" y="4312920"/>
            <a:ext cx="235712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5755" y="4765675"/>
            <a:ext cx="409829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5755" y="5321935"/>
            <a:ext cx="443547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5755" y="5965190"/>
            <a:ext cx="533908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5755" y="6414135"/>
            <a:ext cx="506476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14" r="46242"/>
          <a:stretch>
            <a:fillRect/>
          </a:stretch>
        </p:blipFill>
        <p:spPr>
          <a:xfrm>
            <a:off x="2711450" y="6338365"/>
            <a:ext cx="6096045" cy="51709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436495" y="2371725"/>
            <a:ext cx="267398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110480" y="2348865"/>
            <a:ext cx="441706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439920" y="3947160"/>
            <a:ext cx="41529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439920" y="4869180"/>
            <a:ext cx="409829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783840" y="6366510"/>
            <a:ext cx="578485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535"/>
          <a:stretch>
            <a:fillRect/>
          </a:stretch>
        </p:blipFill>
        <p:spPr>
          <a:xfrm>
            <a:off x="9479915" y="1524000"/>
            <a:ext cx="2207305" cy="481774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260" y="1628775"/>
            <a:ext cx="2545080" cy="2346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5" grpId="0" bldLvl="0" animBg="1"/>
      <p:bldP spid="17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4" b="21249"/>
          <a:stretch>
            <a:fillRect/>
          </a:stretch>
        </p:blipFill>
        <p:spPr>
          <a:xfrm>
            <a:off x="360045" y="836930"/>
            <a:ext cx="7967980" cy="54724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46" r="77993" b="6786"/>
          <a:stretch>
            <a:fillRect/>
          </a:stretch>
        </p:blipFill>
        <p:spPr>
          <a:xfrm>
            <a:off x="327660" y="6383020"/>
            <a:ext cx="2495550" cy="455930"/>
          </a:xfrm>
          <a:prstGeom prst="rect">
            <a:avLst/>
          </a:prstGeom>
        </p:spPr>
      </p:pic>
      <p:pic>
        <p:nvPicPr>
          <p:cNvPr id="2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866" r="49832" b="-2206"/>
          <a:stretch>
            <a:fillRect/>
          </a:stretch>
        </p:blipFill>
        <p:spPr>
          <a:xfrm>
            <a:off x="2567305" y="6309360"/>
            <a:ext cx="5688965" cy="648335"/>
          </a:xfrm>
          <a:prstGeom prst="rect">
            <a:avLst/>
          </a:prstGeom>
        </p:spPr>
      </p:pic>
      <p:pic>
        <p:nvPicPr>
          <p:cNvPr id="2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32" r="62118" b="13994"/>
          <a:stretch>
            <a:fillRect/>
          </a:stretch>
        </p:blipFill>
        <p:spPr>
          <a:xfrm>
            <a:off x="6311900" y="5788660"/>
            <a:ext cx="4295775" cy="51244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82245" y="1341120"/>
            <a:ext cx="807402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135" y="1814195"/>
            <a:ext cx="807402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54000" y="2349500"/>
            <a:ext cx="807402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54000" y="2811780"/>
            <a:ext cx="807402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7660" y="3345180"/>
            <a:ext cx="807402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380" y="3789045"/>
            <a:ext cx="807402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135" y="4293235"/>
            <a:ext cx="807402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9380" y="4797425"/>
            <a:ext cx="807402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0" y="5408295"/>
            <a:ext cx="807402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7625" y="5877560"/>
            <a:ext cx="625157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311900" y="5733415"/>
            <a:ext cx="555053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82245" y="6299200"/>
            <a:ext cx="236982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9695" y="6297930"/>
            <a:ext cx="620395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7420" y="1916430"/>
            <a:ext cx="2025015" cy="31064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9845" y="1797050"/>
            <a:ext cx="1913255" cy="3176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62"/>
          <a:stretch>
            <a:fillRect/>
          </a:stretch>
        </p:blipFill>
        <p:spPr>
          <a:xfrm>
            <a:off x="360045" y="899795"/>
            <a:ext cx="11339830" cy="2744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443441"/>
            <a:ext cx="352291" cy="31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66"/>
          <a:stretch>
            <a:fillRect/>
          </a:stretch>
        </p:blipFill>
        <p:spPr>
          <a:xfrm>
            <a:off x="426085" y="1052625"/>
            <a:ext cx="11339830" cy="18804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23420" y="1780373"/>
            <a:ext cx="314205" cy="304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25" y="3356610"/>
            <a:ext cx="4639945" cy="3245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7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1747652"/>
            <a:ext cx="285642" cy="304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0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443989"/>
            <a:ext cx="304685" cy="314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644900"/>
            <a:ext cx="3175635" cy="3119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64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758087"/>
            <a:ext cx="304685" cy="31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5350" y="4100195"/>
            <a:ext cx="2616200" cy="2814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2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1691778"/>
            <a:ext cx="304685" cy="30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620" y="2997200"/>
            <a:ext cx="2155190" cy="3201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2024-10-28T10:43:44Z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