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2" r:id="rId9"/>
    <p:sldId id="331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" y="2438400"/>
            <a:ext cx="12146280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1728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181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1917065"/>
            <a:ext cx="3754120" cy="122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3429000"/>
            <a:ext cx="593979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377690"/>
            <a:ext cx="5939790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5746115"/>
            <a:ext cx="593979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95"/>
          <a:stretch>
            <a:fillRect/>
          </a:stretch>
        </p:blipFill>
        <p:spPr>
          <a:xfrm>
            <a:off x="335915" y="764540"/>
            <a:ext cx="11339830" cy="4329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95" y="5094175"/>
            <a:ext cx="11340000" cy="1786669"/>
          </a:xfrm>
          <a:prstGeom prst="rect">
            <a:avLst/>
          </a:prstGeom>
        </p:spPr>
      </p:pic>
      <p:pic>
        <p:nvPicPr>
          <p:cNvPr id="2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02" r="57033" b="2839"/>
          <a:stretch>
            <a:fillRect/>
          </a:stretch>
        </p:blipFill>
        <p:spPr>
          <a:xfrm>
            <a:off x="2327910" y="4229735"/>
            <a:ext cx="4872355" cy="65786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263525" y="2204720"/>
            <a:ext cx="7202805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3284855"/>
            <a:ext cx="593979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149090"/>
            <a:ext cx="213106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352040" y="4206875"/>
            <a:ext cx="451485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5095875"/>
            <a:ext cx="630491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6093460"/>
            <a:ext cx="1060450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17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7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661795"/>
            <a:ext cx="380856" cy="39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7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35" y="2505075"/>
            <a:ext cx="146177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925050" cy="59563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1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4080" y="3233934"/>
            <a:ext cx="323727" cy="39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93440"/>
            <a:ext cx="11340000" cy="26458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72705" y="5622290"/>
            <a:ext cx="214820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117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7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63490" y="2760345"/>
            <a:ext cx="76708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3350"/>
            <a:ext cx="11340000" cy="22544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805930" y="4992370"/>
            <a:ext cx="341947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295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2024-10-27T16:43:50Z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