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6420" y="2743200"/>
            <a:ext cx="851916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400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31860"/>
          <a:stretch>
            <a:fillRect/>
          </a:stretch>
        </p:blipFill>
        <p:spPr>
          <a:xfrm>
            <a:off x="4872355" y="4392930"/>
            <a:ext cx="3075940" cy="23183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9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996008"/>
            <a:ext cx="2646952" cy="4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48430"/>
            <a:ext cx="380428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05020"/>
            <a:ext cx="744791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758928"/>
            <a:ext cx="6588815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7" grpId="0" bldLvl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213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844675"/>
            <a:ext cx="744791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2996565"/>
            <a:ext cx="744791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017645"/>
            <a:ext cx="27660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57830" y="3860800"/>
            <a:ext cx="26568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92445" y="3860800"/>
            <a:ext cx="31146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0990" y="4796790"/>
            <a:ext cx="34029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720080"/>
            <a:ext cx="34029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73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1844675"/>
            <a:ext cx="34029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30195"/>
            <a:ext cx="371602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815715"/>
            <a:ext cx="69399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194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80940"/>
            <a:ext cx="361812" cy="4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4799965" y="4364990"/>
            <a:ext cx="2838450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7090"/>
            <a:ext cx="11340000" cy="4128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63" y="3003785"/>
            <a:ext cx="390377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4224020" y="4364990"/>
            <a:ext cx="4241165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6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493572"/>
            <a:ext cx="390377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4159857"/>
            <a:ext cx="837884" cy="4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7138035" y="4076700"/>
            <a:ext cx="4046855" cy="282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3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261391"/>
            <a:ext cx="333249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/>
          <a:stretch>
            <a:fillRect/>
          </a:stretch>
        </p:blipFill>
        <p:spPr>
          <a:xfrm>
            <a:off x="4152265" y="3860800"/>
            <a:ext cx="4408805" cy="311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10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301185"/>
            <a:ext cx="11340000" cy="95294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58" b="47087"/>
          <a:stretch>
            <a:fillRect/>
          </a:stretch>
        </p:blipFill>
        <p:spPr>
          <a:xfrm>
            <a:off x="7464425" y="4220845"/>
            <a:ext cx="3642360" cy="23698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692785"/>
            <a:ext cx="11094085" cy="628142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64185" y="3747135"/>
            <a:ext cx="427736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4185" y="4530725"/>
            <a:ext cx="326580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8150" y="5366385"/>
            <a:ext cx="46431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4185" y="6210935"/>
            <a:ext cx="897699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2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640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380" y="1772920"/>
            <a:ext cx="61093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835" y="2780665"/>
            <a:ext cx="61093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3644900"/>
            <a:ext cx="610933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625" y="4389755"/>
            <a:ext cx="61093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5157470"/>
            <a:ext cx="8162290" cy="16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2024-10-27T03:24:53Z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