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87980" y="2929890"/>
            <a:ext cx="6416040" cy="9982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20588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63525" y="1916430"/>
            <a:ext cx="6811645" cy="66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35915" y="2780665"/>
            <a:ext cx="8004175" cy="66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764540"/>
            <a:ext cx="10896600" cy="6232525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911860" y="6308725"/>
            <a:ext cx="3154680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3570" y="4580890"/>
            <a:ext cx="5851525" cy="1449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85911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35915" y="1844675"/>
            <a:ext cx="6466840" cy="1438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19380" y="3500755"/>
            <a:ext cx="5076190" cy="64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407670" y="4437380"/>
            <a:ext cx="2693035" cy="64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100705" y="4509135"/>
            <a:ext cx="2693035" cy="64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35915" y="5229225"/>
            <a:ext cx="3427095" cy="64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60045" y="6021070"/>
            <a:ext cx="7193915" cy="64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62279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223520" y="2569845"/>
            <a:ext cx="7144385" cy="782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380" y="1787525"/>
            <a:ext cx="7144385" cy="782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70" y="620395"/>
            <a:ext cx="10707370" cy="54044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91675" y="3583305"/>
            <a:ext cx="577215" cy="4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479"/>
          <a:stretch>
            <a:fillRect/>
          </a:stretch>
        </p:blipFill>
        <p:spPr>
          <a:xfrm>
            <a:off x="9265920" y="4697730"/>
            <a:ext cx="2785110" cy="2244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140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0302" y="3061794"/>
            <a:ext cx="361813" cy="419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70" y="764540"/>
            <a:ext cx="9169400" cy="61448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04835" y="5521325"/>
            <a:ext cx="547370" cy="46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82"/>
          <a:stretch>
            <a:fillRect/>
          </a:stretch>
        </p:blipFill>
        <p:spPr>
          <a:xfrm>
            <a:off x="8904605" y="1772920"/>
            <a:ext cx="3794760" cy="23831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231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12040" y="4080533"/>
            <a:ext cx="342770" cy="418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851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49290" y="3933190"/>
            <a:ext cx="1875155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55" y="899160"/>
            <a:ext cx="10634345" cy="27006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815" y="3717290"/>
            <a:ext cx="10634345" cy="256921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912350" y="4580890"/>
            <a:ext cx="2329180" cy="229425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535" y="842850"/>
            <a:ext cx="11340000" cy="6015441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2580" y="1908810"/>
            <a:ext cx="5904865" cy="469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91770" y="2780665"/>
            <a:ext cx="4188460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2580" y="3613785"/>
            <a:ext cx="6720205" cy="6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2580" y="4508500"/>
            <a:ext cx="8434705" cy="61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22580" y="5321935"/>
            <a:ext cx="9496425" cy="1442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3" grpId="0" bldLvl="0" animBg="1"/>
      <p:bldP spid="19" grpId="0" bldLvl="0" animBg="1"/>
      <p:bldP spid="23" grpId="0" bldLvl="0" animBg="1"/>
      <p:bldP spid="2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170" y="836500"/>
            <a:ext cx="11340000" cy="611073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3737" y="2060722"/>
            <a:ext cx="6811679" cy="41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83845" y="2766060"/>
            <a:ext cx="6811645" cy="66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263525" y="3644900"/>
            <a:ext cx="6811645" cy="66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19380" y="4523740"/>
            <a:ext cx="6811645" cy="66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19380" y="5300980"/>
            <a:ext cx="6811645" cy="66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47625" y="6165215"/>
            <a:ext cx="6811645" cy="66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28" grpId="0" bldLvl="0" animBg="1"/>
      <p:bldP spid="29" grpId="0" bldLvl="0" animBg="1"/>
      <p:bldP spid="30" grpId="0" bldLvl="0" animBg="1"/>
      <p:bldP spid="31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65</cp:revision>
  <dcterms:created xsi:type="dcterms:W3CDTF">2015-09-16T06:44:00Z</dcterms:created>
  <dcterms:modified xsi:type="dcterms:W3CDTF">2024-10-28T10:54:10Z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