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2" r:id="rId13"/>
    <p:sldId id="341" r:id="rId14"/>
    <p:sldId id="339" r:id="rId15"/>
    <p:sldId id="337" r:id="rId16"/>
    <p:sldId id="336" r:id="rId17"/>
    <p:sldId id="334" r:id="rId18"/>
    <p:sldId id="333" r:id="rId19"/>
    <p:sldId id="332" r:id="rId20"/>
    <p:sldId id="330" r:id="rId21"/>
    <p:sldId id="329" r:id="rId22"/>
    <p:sldId id="328" r:id="rId23"/>
    <p:sldId id="327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020" y="1830705"/>
            <a:ext cx="10832465" cy="921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068955"/>
            <a:ext cx="4809490" cy="18903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781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030" y="2924810"/>
            <a:ext cx="7902575" cy="31267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800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92605"/>
            <a:ext cx="935418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533015"/>
            <a:ext cx="10904855" cy="12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958590"/>
            <a:ext cx="691070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689475"/>
            <a:ext cx="895477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2055" y="5495650"/>
            <a:ext cx="5113035" cy="43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6236335"/>
            <a:ext cx="772350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23" grpId="0" bldLvl="0" animBg="1"/>
      <p:bldP spid="26" grpId="0" bldLvl="0" animBg="1"/>
      <p:bldP spid="29" grpId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738075"/>
            <a:ext cx="11340000" cy="3353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2506" y="3539033"/>
            <a:ext cx="342770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076905"/>
            <a:ext cx="11340000" cy="2812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482580" cy="4130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6430" y="4455795"/>
            <a:ext cx="7905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941570"/>
            <a:ext cx="10482580" cy="200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5883882"/>
            <a:ext cx="5903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74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4437380"/>
            <a:ext cx="8924925" cy="24263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07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10800715" cy="625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405" y="1557020"/>
            <a:ext cx="8384540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438400"/>
            <a:ext cx="838454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8105" y="3429000"/>
            <a:ext cx="10897870" cy="178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5613400"/>
            <a:ext cx="10595610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5175"/>
            <a:ext cx="10184130" cy="3902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495800"/>
            <a:ext cx="7457440" cy="243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18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16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656577"/>
            <a:ext cx="342770" cy="4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46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80" y="2980055"/>
            <a:ext cx="9811385" cy="16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2580" y="4885055"/>
            <a:ext cx="10581640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2872" y="6303759"/>
            <a:ext cx="2153391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673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2580" y="2664460"/>
            <a:ext cx="11000740" cy="198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2580" y="4725035"/>
            <a:ext cx="11203940" cy="16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809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2580" y="2980055"/>
            <a:ext cx="9811385" cy="16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5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195517"/>
            <a:ext cx="371335" cy="4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948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3906" y="2786142"/>
            <a:ext cx="340386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5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2367" y="3372387"/>
            <a:ext cx="314206" cy="39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7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3004757"/>
            <a:ext cx="609370" cy="39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31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5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09470"/>
            <a:ext cx="10274935" cy="228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509770"/>
            <a:ext cx="1100963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16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2024-10-28T10:13:28Z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