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50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" y="2373630"/>
            <a:ext cx="12031980" cy="2110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7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1128395"/>
            <a:ext cx="78105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471" y="1433299"/>
            <a:ext cx="323727" cy="39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2040" y="2636520"/>
            <a:ext cx="675005" cy="106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2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72055"/>
            <a:ext cx="747903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53105"/>
            <a:ext cx="935990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062730"/>
            <a:ext cx="289369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958715"/>
            <a:ext cx="787463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749290"/>
            <a:ext cx="650367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6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419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6278" y="4339862"/>
            <a:ext cx="330741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4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5920" y="2302510"/>
            <a:ext cx="276923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429000"/>
            <a:ext cx="240284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8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3890196"/>
            <a:ext cx="342770" cy="39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9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998133"/>
            <a:ext cx="380856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4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604" y="2713124"/>
            <a:ext cx="323727" cy="40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8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7780" y="3598545"/>
            <a:ext cx="37052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950" y="3558540"/>
            <a:ext cx="819150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31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3224530"/>
            <a:ext cx="614616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429875" cy="6135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4695" y="3373120"/>
            <a:ext cx="67183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052830"/>
            <a:ext cx="9585960" cy="9677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479470" y="1988820"/>
            <a:ext cx="11148015" cy="469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"/>
          <a:stretch>
            <a:fillRect/>
          </a:stretch>
        </p:blipFill>
        <p:spPr>
          <a:xfrm>
            <a:off x="551180" y="755650"/>
            <a:ext cx="10535920" cy="31019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759700" y="2818130"/>
            <a:ext cx="188087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857625"/>
            <a:ext cx="10727055" cy="31883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3570" y="3857625"/>
            <a:ext cx="749744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4653280"/>
            <a:ext cx="749744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255" y="5517515"/>
            <a:ext cx="749744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6237605"/>
            <a:ext cx="749744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03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10180"/>
            <a:ext cx="81572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558540"/>
            <a:ext cx="83426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434840"/>
            <a:ext cx="30702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283200"/>
            <a:ext cx="77425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6036310"/>
            <a:ext cx="115195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3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66"/>
          <a:stretch>
            <a:fillRect/>
          </a:stretch>
        </p:blipFill>
        <p:spPr>
          <a:xfrm>
            <a:off x="407670" y="692785"/>
            <a:ext cx="11339830" cy="4968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05" r="15544"/>
          <a:stretch>
            <a:fillRect/>
          </a:stretch>
        </p:blipFill>
        <p:spPr>
          <a:xfrm>
            <a:off x="262890" y="5517515"/>
            <a:ext cx="8423275" cy="134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091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504440"/>
            <a:ext cx="3268980" cy="110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941445"/>
            <a:ext cx="6703060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374640"/>
            <a:ext cx="3454400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360045" y="899795"/>
            <a:ext cx="10704875" cy="1566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00906" y="1454133"/>
            <a:ext cx="1104483" cy="39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 b="61405"/>
          <a:stretch>
            <a:fillRect/>
          </a:stretch>
        </p:blipFill>
        <p:spPr>
          <a:xfrm>
            <a:off x="360045" y="2493010"/>
            <a:ext cx="10776585" cy="20885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053070" y="3171190"/>
            <a:ext cx="206883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5" r="4329"/>
          <a:stretch>
            <a:fillRect/>
          </a:stretch>
        </p:blipFill>
        <p:spPr>
          <a:xfrm>
            <a:off x="335280" y="764540"/>
            <a:ext cx="10848975" cy="34575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59750" y="1268730"/>
            <a:ext cx="211772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28355" y="3200400"/>
            <a:ext cx="198183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3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589" y="4358243"/>
            <a:ext cx="1713853" cy="5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75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989081"/>
            <a:ext cx="342770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7"/>
          <a:stretch>
            <a:fillRect/>
          </a:stretch>
        </p:blipFill>
        <p:spPr>
          <a:xfrm>
            <a:off x="7104380" y="4580890"/>
            <a:ext cx="4968285" cy="201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25475"/>
            <a:ext cx="9963785" cy="4674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2061210"/>
            <a:ext cx="75184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229225"/>
            <a:ext cx="9961245" cy="179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652390"/>
            <a:ext cx="380856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2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3835" y="2327275"/>
            <a:ext cx="15373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840" y="4869180"/>
            <a:ext cx="15373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9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2570725"/>
            <a:ext cx="314206" cy="39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19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630" y="3366135"/>
            <a:ext cx="18434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8463" y="4565812"/>
            <a:ext cx="342770" cy="26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141" y="4442031"/>
            <a:ext cx="314205" cy="39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5685" y="5337175"/>
            <a:ext cx="789940" cy="112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2024-10-28T11:04:42Z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