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29" r:id="rId14"/>
    <p:sldId id="327" r:id="rId15"/>
    <p:sldId id="326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43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2980" y="2239010"/>
            <a:ext cx="10241915" cy="23793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16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97732" y="4835566"/>
            <a:ext cx="209471" cy="390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7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3455670"/>
            <a:ext cx="652716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15415" y="4380865"/>
            <a:ext cx="6527165" cy="79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5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482340"/>
            <a:ext cx="567055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4228465"/>
            <a:ext cx="567055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256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95516" y="3529767"/>
            <a:ext cx="380856" cy="400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8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2988310"/>
            <a:ext cx="495617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5710" y="3556635"/>
            <a:ext cx="733552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99515" y="4557395"/>
            <a:ext cx="569468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107"/>
          <a:stretch>
            <a:fillRect/>
          </a:stretch>
        </p:blipFill>
        <p:spPr>
          <a:xfrm>
            <a:off x="1188085" y="5229225"/>
            <a:ext cx="11339830" cy="1628570"/>
          </a:xfrm>
          <a:prstGeom prst="rect">
            <a:avLst/>
          </a:prstGeom>
        </p:spPr>
      </p:pic>
      <p:pic>
        <p:nvPicPr>
          <p:cNvPr id="2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893" r="50369"/>
          <a:stretch>
            <a:fillRect/>
          </a:stretch>
        </p:blipFill>
        <p:spPr>
          <a:xfrm>
            <a:off x="5880100" y="6020865"/>
            <a:ext cx="5628050" cy="80602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1127760" y="5391785"/>
            <a:ext cx="779335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23570" y="6254115"/>
            <a:ext cx="513461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880100" y="6254115"/>
            <a:ext cx="513461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6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4106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90559" y="3587981"/>
            <a:ext cx="364099" cy="373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43050" y="6080125"/>
            <a:ext cx="107124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879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19845" y="1286510"/>
            <a:ext cx="273240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3198" y="2667089"/>
            <a:ext cx="1180654" cy="448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67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2606957"/>
            <a:ext cx="380856" cy="390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57833" y="5668036"/>
            <a:ext cx="342770" cy="390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7366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437" y="3206282"/>
            <a:ext cx="418400" cy="38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496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1233605"/>
            <a:ext cx="428463" cy="400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58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49600" y="2987040"/>
            <a:ext cx="336296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49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38387" y="3398649"/>
            <a:ext cx="380856" cy="39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53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2119957"/>
            <a:ext cx="342770" cy="400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02510" y="4638675"/>
            <a:ext cx="355282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2024-10-27T16:59:25Z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