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30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7" r:id="rId12"/>
    <p:sldId id="345" r:id="rId13"/>
    <p:sldId id="344" r:id="rId14"/>
    <p:sldId id="343" r:id="rId15"/>
    <p:sldId id="342" r:id="rId16"/>
    <p:sldId id="341" r:id="rId17"/>
    <p:sldId id="340" r:id="rId18"/>
    <p:sldId id="338" r:id="rId19"/>
    <p:sldId id="337" r:id="rId20"/>
    <p:sldId id="335" r:id="rId21"/>
    <p:sldId id="334" r:id="rId22"/>
    <p:sldId id="333" r:id="rId23"/>
    <p:sldId id="332" r:id="rId24"/>
    <p:sldId id="330" r:id="rId25"/>
    <p:sldId id="329" r:id="rId26"/>
    <p:sldId id="328" r:id="rId27"/>
    <p:sldId id="327" r:id="rId28"/>
    <p:sldId id="325" r:id="rId29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2276475"/>
            <a:ext cx="8279130" cy="25546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177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24231" y="1292075"/>
            <a:ext cx="342770" cy="39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2997405"/>
            <a:ext cx="11340000" cy="2169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42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4225033"/>
            <a:ext cx="371335" cy="409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54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44584" y="5226922"/>
            <a:ext cx="609370" cy="400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322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02125" y="3049270"/>
            <a:ext cx="155702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36930"/>
            <a:ext cx="10828020" cy="61137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12350" y="4330065"/>
            <a:ext cx="808355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60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3937560"/>
            <a:ext cx="371334" cy="409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924"/>
          <a:stretch>
            <a:fillRect/>
          </a:stretch>
        </p:blipFill>
        <p:spPr>
          <a:xfrm>
            <a:off x="5448300" y="3789045"/>
            <a:ext cx="4548505" cy="3019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19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924"/>
          <a:stretch>
            <a:fillRect/>
          </a:stretch>
        </p:blipFill>
        <p:spPr>
          <a:xfrm>
            <a:off x="7608570" y="1052830"/>
            <a:ext cx="4548505" cy="301942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89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5013530"/>
            <a:ext cx="11340000" cy="1810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56230" y="6085205"/>
            <a:ext cx="283845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840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6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01007" y="2262395"/>
            <a:ext cx="1532946" cy="390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63979" y="3234173"/>
            <a:ext cx="1532947" cy="390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1340000" cy="44956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467"/>
          <a:stretch>
            <a:fillRect/>
          </a:stretch>
        </p:blipFill>
        <p:spPr>
          <a:xfrm>
            <a:off x="2856230" y="5014595"/>
            <a:ext cx="7272655" cy="1843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86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91995" y="2924810"/>
            <a:ext cx="393382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841750"/>
            <a:ext cx="1008507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4779010"/>
            <a:ext cx="10085070" cy="1160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98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4221685"/>
            <a:ext cx="11340000" cy="24911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01848" y="4336222"/>
            <a:ext cx="599848" cy="400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908685"/>
            <a:ext cx="8007350" cy="3239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6974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2580" y="4017010"/>
            <a:ext cx="10589260" cy="190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2486" y="6232838"/>
            <a:ext cx="2550939" cy="39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2017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45" y="2788285"/>
            <a:ext cx="703770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608705"/>
            <a:ext cx="10885170" cy="1425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14" y="5287179"/>
            <a:ext cx="1418690" cy="391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8" grpId="0" bldLvl="0" animBg="1"/>
      <p:bldP spid="2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532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625090"/>
            <a:ext cx="1024318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3482569"/>
            <a:ext cx="3951385" cy="39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4273541"/>
            <a:ext cx="8921561" cy="457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5" grpId="0" animBg="1"/>
      <p:bldP spid="1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6974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76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8060" y="2157139"/>
            <a:ext cx="371335" cy="409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467"/>
          <a:stretch>
            <a:fillRect/>
          </a:stretch>
        </p:blipFill>
        <p:spPr>
          <a:xfrm>
            <a:off x="2352040" y="3747770"/>
            <a:ext cx="7272655" cy="1843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4260"/>
            <a:ext cx="11340000" cy="48375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4846196"/>
            <a:ext cx="342770" cy="39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6" b="7602"/>
          <a:stretch>
            <a:fillRect/>
          </a:stretch>
        </p:blipFill>
        <p:spPr>
          <a:xfrm>
            <a:off x="4512310" y="4296410"/>
            <a:ext cx="4163695" cy="2499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858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57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68800" y="3195320"/>
            <a:ext cx="380682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15214" y="4170419"/>
            <a:ext cx="323727" cy="390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87304" y="5133429"/>
            <a:ext cx="323727" cy="400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782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794590"/>
            <a:ext cx="11340000" cy="31391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39470" y="2204720"/>
            <a:ext cx="7799705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292"/>
          <a:stretch>
            <a:fillRect/>
          </a:stretch>
        </p:blipFill>
        <p:spPr>
          <a:xfrm>
            <a:off x="1966595" y="3827780"/>
            <a:ext cx="8932545" cy="1588135"/>
          </a:xfrm>
          <a:prstGeom prst="rect">
            <a:avLst/>
          </a:prstGeom>
        </p:spPr>
      </p:pic>
      <p:pic>
        <p:nvPicPr>
          <p:cNvPr id="1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637"/>
          <a:stretch>
            <a:fillRect/>
          </a:stretch>
        </p:blipFill>
        <p:spPr>
          <a:xfrm>
            <a:off x="526415" y="5267755"/>
            <a:ext cx="11339830" cy="166517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19380" y="3213100"/>
            <a:ext cx="9674225" cy="2202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6990" y="5445125"/>
            <a:ext cx="10437495" cy="1412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2953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4077540"/>
            <a:ext cx="11340000" cy="216993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2024-10-28T11:22:09Z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