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7" r:id="rId12"/>
    <p:sldId id="346" r:id="rId13"/>
    <p:sldId id="345" r:id="rId14"/>
    <p:sldId id="343" r:id="rId15"/>
    <p:sldId id="341" r:id="rId16"/>
    <p:sldId id="340" r:id="rId17"/>
    <p:sldId id="339" r:id="rId18"/>
    <p:sldId id="338" r:id="rId19"/>
    <p:sldId id="337" r:id="rId20"/>
    <p:sldId id="335" r:id="rId21"/>
    <p:sldId id="334" r:id="rId22"/>
    <p:sldId id="333" r:id="rId23"/>
    <p:sldId id="332" r:id="rId24"/>
    <p:sldId id="330" r:id="rId25"/>
    <p:sldId id="329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9" userDrawn="1">
          <p15:clr>
            <a:srgbClr val="A4A3A4"/>
          </p15:clr>
        </p15:guide>
        <p15:guide id="2" pos="60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969"/>
        <p:guide pos="60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1842135"/>
            <a:ext cx="9511030" cy="96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140" y="3140710"/>
            <a:ext cx="7974330" cy="2068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0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5968444"/>
            <a:ext cx="380856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029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43793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094175"/>
            <a:ext cx="11340000" cy="18317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74915" y="6054725"/>
            <a:ext cx="275336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13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2708910"/>
            <a:ext cx="5866130" cy="36010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"/>
          <a:stretch>
            <a:fillRect/>
          </a:stretch>
        </p:blipFill>
        <p:spPr>
          <a:xfrm>
            <a:off x="360045" y="1052625"/>
            <a:ext cx="11339830" cy="459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386001"/>
            <a:ext cx="314206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7204" y="1386001"/>
            <a:ext cx="323727" cy="4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513" y="1386001"/>
            <a:ext cx="580805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97481" y="2338946"/>
            <a:ext cx="618891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6196" y="2338946"/>
            <a:ext cx="323727" cy="4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055" y="2338946"/>
            <a:ext cx="314206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3291891"/>
            <a:ext cx="580806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40100" y="3291891"/>
            <a:ext cx="609370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54458" y="4235307"/>
            <a:ext cx="314206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10931" y="4235307"/>
            <a:ext cx="580806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08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3164" y="3027150"/>
            <a:ext cx="329797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9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503" y="2186282"/>
            <a:ext cx="342770" cy="4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45909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555599"/>
            <a:ext cx="342770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2999740" y="4869180"/>
            <a:ext cx="6988810" cy="2018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469390" y="899795"/>
            <a:ext cx="9120505" cy="2634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16816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7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990" y="2997200"/>
            <a:ext cx="37941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79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543500"/>
            <a:ext cx="342770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5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158257"/>
            <a:ext cx="818841" cy="29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510" y="2797810"/>
            <a:ext cx="227076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4307" y="2978032"/>
            <a:ext cx="780755" cy="4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1561" y="4112370"/>
            <a:ext cx="914055" cy="36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48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4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6805" y="1057910"/>
            <a:ext cx="245808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803" y="2131248"/>
            <a:ext cx="3960906" cy="51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3904" y="4116517"/>
            <a:ext cx="561763" cy="39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97630"/>
            <a:ext cx="11340000" cy="10257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986649" y="5046886"/>
            <a:ext cx="2037581" cy="4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62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46"/>
          <a:stretch>
            <a:fillRect/>
          </a:stretch>
        </p:blipFill>
        <p:spPr>
          <a:xfrm>
            <a:off x="1271270" y="5877560"/>
            <a:ext cx="11339830" cy="98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6"/>
          <a:stretch>
            <a:fillRect/>
          </a:stretch>
        </p:blipFill>
        <p:spPr>
          <a:xfrm>
            <a:off x="623570" y="980235"/>
            <a:ext cx="11339830" cy="5538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1988820"/>
            <a:ext cx="3906520" cy="19494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726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3662045"/>
            <a:ext cx="99269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202555"/>
            <a:ext cx="10838815" cy="156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436745"/>
            <a:ext cx="35039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863975" y="4509135"/>
            <a:ext cx="729678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  <p:bldP spid="2" grpId="0" bldLvl="0" animBg="1"/>
      <p:bldP spid="2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0378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7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7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3835" y="2025015"/>
            <a:ext cx="32639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415" y="1772920"/>
            <a:ext cx="169608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6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140101"/>
            <a:ext cx="371335" cy="4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4585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830155"/>
            <a:ext cx="342770" cy="4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301820"/>
            <a:ext cx="11340000" cy="1760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535" y="2791460"/>
            <a:ext cx="286512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52745" y="3083593"/>
            <a:ext cx="342770" cy="2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4962" y="3998986"/>
            <a:ext cx="323727" cy="3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35415" y="3998986"/>
            <a:ext cx="342770" cy="2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271837"/>
            <a:ext cx="380856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1325"/>
            <a:ext cx="11340000" cy="184982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45" y="3191080"/>
            <a:ext cx="11340000" cy="17190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