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5"/>
  </p:handoutMasterIdLst>
  <p:sldIdLst>
    <p:sldId id="302" r:id="rId3"/>
    <p:sldId id="324" r:id="rId4"/>
    <p:sldId id="336" r:id="rId5"/>
    <p:sldId id="335" r:id="rId6"/>
    <p:sldId id="334" r:id="rId7"/>
    <p:sldId id="332" r:id="rId8"/>
    <p:sldId id="329" r:id="rId9"/>
    <p:sldId id="328" r:id="rId10"/>
    <p:sldId id="327" r:id="rId11"/>
    <p:sldId id="326" r:id="rId12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2491105"/>
            <a:ext cx="100012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930" y="3572510"/>
            <a:ext cx="69627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54400" cy="5981941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23570" y="3644900"/>
            <a:ext cx="7375525" cy="223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055620"/>
            <a:ext cx="3198495" cy="376364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750570" y="6155055"/>
            <a:ext cx="737552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3140710"/>
            <a:ext cx="3345180" cy="366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43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290" y="908685"/>
            <a:ext cx="498919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1928495"/>
            <a:ext cx="336550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738506"/>
            <a:ext cx="3218236" cy="3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302000"/>
            <a:ext cx="314452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329339"/>
            <a:ext cx="4551234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072380"/>
            <a:ext cx="92170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5" y="620395"/>
            <a:ext cx="3198495" cy="376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  <p:bldP spid="16" grpId="0" bldLvl="0" animBg="1"/>
      <p:bldP spid="20" grpId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899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4562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b="24437"/>
          <a:stretch>
            <a:fillRect/>
          </a:stretch>
        </p:blipFill>
        <p:spPr>
          <a:xfrm>
            <a:off x="8163560" y="1628775"/>
            <a:ext cx="2891155" cy="26377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845"/>
            <a:ext cx="11340000" cy="543176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9570" y="2435860"/>
            <a:ext cx="26187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9570" y="3085465"/>
            <a:ext cx="397256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9539" y="4351080"/>
            <a:ext cx="400851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5156835"/>
            <a:ext cx="962469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147"/>
          <a:stretch>
            <a:fillRect/>
          </a:stretch>
        </p:blipFill>
        <p:spPr>
          <a:xfrm>
            <a:off x="479425" y="5980430"/>
            <a:ext cx="11339830" cy="90467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07035" y="6035040"/>
            <a:ext cx="1045781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7" grpId="0" bldLvl="0" animBg="1"/>
      <p:bldP spid="18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7"/>
          <a:stretch>
            <a:fillRect/>
          </a:stretch>
        </p:blipFill>
        <p:spPr>
          <a:xfrm>
            <a:off x="335280" y="1125015"/>
            <a:ext cx="11339830" cy="54504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132965"/>
            <a:ext cx="105448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63525" y="3140710"/>
            <a:ext cx="105448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91770" y="4062730"/>
            <a:ext cx="10843895" cy="261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1" grpId="0" bldLvl="0" animBg="1"/>
      <p:bldP spid="5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11094085" cy="5264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146165"/>
            <a:ext cx="11094085" cy="788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3835" y="1637665"/>
            <a:ext cx="373507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90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53590"/>
            <a:ext cx="74910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30525"/>
            <a:ext cx="444500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08400"/>
            <a:ext cx="779018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121910"/>
            <a:ext cx="2851150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9864"/>
          <a:stretch>
            <a:fillRect/>
          </a:stretch>
        </p:blipFill>
        <p:spPr>
          <a:xfrm>
            <a:off x="8760460" y="2420620"/>
            <a:ext cx="2742565" cy="251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566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8184515" y="2405380"/>
            <a:ext cx="4340860" cy="272669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2564765"/>
            <a:ext cx="2994660" cy="2663190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242570" y="3517265"/>
            <a:ext cx="60432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915" y="4437380"/>
            <a:ext cx="60432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60045" y="5262245"/>
            <a:ext cx="1040320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770" y="6078855"/>
            <a:ext cx="60432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91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