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6" r:id="rId5"/>
    <p:sldId id="334" r:id="rId6"/>
    <p:sldId id="332" r:id="rId7"/>
    <p:sldId id="331" r:id="rId8"/>
    <p:sldId id="329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670" y="3009900"/>
            <a:ext cx="1061466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84" r="29729"/>
          <a:stretch>
            <a:fillRect/>
          </a:stretch>
        </p:blipFill>
        <p:spPr>
          <a:xfrm>
            <a:off x="263525" y="5949110"/>
            <a:ext cx="7968660" cy="9139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64"/>
          <a:stretch>
            <a:fillRect/>
          </a:stretch>
        </p:blipFill>
        <p:spPr>
          <a:xfrm>
            <a:off x="360045" y="899795"/>
            <a:ext cx="11339830" cy="45451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39470" y="3644900"/>
            <a:ext cx="71221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8" r="57033" b="24736"/>
          <a:stretch>
            <a:fillRect/>
          </a:stretch>
        </p:blipFill>
        <p:spPr>
          <a:xfrm>
            <a:off x="6888480" y="4437380"/>
            <a:ext cx="4872355" cy="936195"/>
          </a:xfrm>
          <a:prstGeom prst="rect">
            <a:avLst/>
          </a:prstGeom>
        </p:spPr>
      </p:pic>
      <p:pic>
        <p:nvPicPr>
          <p:cNvPr id="2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66" r="32271" b="11718"/>
          <a:stretch>
            <a:fillRect/>
          </a:stretch>
        </p:blipFill>
        <p:spPr>
          <a:xfrm>
            <a:off x="335915" y="5445125"/>
            <a:ext cx="7680325" cy="71988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767715" y="4589145"/>
            <a:ext cx="67900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52080" y="4580890"/>
            <a:ext cx="381571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83615" y="5445125"/>
            <a:ext cx="759714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55370" y="6236970"/>
            <a:ext cx="727456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75"/>
          <a:stretch>
            <a:fillRect/>
          </a:stretch>
        </p:blipFill>
        <p:spPr>
          <a:xfrm>
            <a:off x="360045" y="899795"/>
            <a:ext cx="11339830" cy="4400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20" r="25921" b="24617"/>
          <a:stretch>
            <a:fillRect/>
          </a:stretch>
        </p:blipFill>
        <p:spPr>
          <a:xfrm>
            <a:off x="3719195" y="4365625"/>
            <a:ext cx="8400415" cy="1007950"/>
          </a:xfrm>
          <a:prstGeom prst="rect">
            <a:avLst/>
          </a:prstGeom>
        </p:spPr>
      </p:pic>
      <p:pic>
        <p:nvPicPr>
          <p:cNvPr id="3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77" b="11749"/>
          <a:stretch>
            <a:fillRect/>
          </a:stretch>
        </p:blipFill>
        <p:spPr>
          <a:xfrm>
            <a:off x="263525" y="5445125"/>
            <a:ext cx="11339830" cy="863395"/>
          </a:xfrm>
          <a:prstGeom prst="rect">
            <a:avLst/>
          </a:prstGeom>
        </p:spPr>
      </p:pic>
      <p:pic>
        <p:nvPicPr>
          <p:cNvPr id="3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2" r="52592"/>
          <a:stretch>
            <a:fillRect/>
          </a:stretch>
        </p:blipFill>
        <p:spPr>
          <a:xfrm>
            <a:off x="4799330" y="5157265"/>
            <a:ext cx="5375955" cy="107018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838835" y="2661920"/>
            <a:ext cx="712216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38835" y="3573145"/>
            <a:ext cx="712216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67080" y="4484370"/>
            <a:ext cx="361569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288155" y="4437380"/>
            <a:ext cx="776732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67080" y="5481320"/>
            <a:ext cx="47618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91810" y="5481320"/>
            <a:ext cx="47618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2712085"/>
            <a:ext cx="84867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0" y="3676015"/>
            <a:ext cx="33902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185" y="4629785"/>
            <a:ext cx="79927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43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660" y="2644140"/>
            <a:ext cx="74434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3615690"/>
            <a:ext cx="353695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6185" y="4559300"/>
            <a:ext cx="82823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9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2672080"/>
            <a:ext cx="87064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660" y="3615055"/>
            <a:ext cx="38379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6185" y="4549140"/>
            <a:ext cx="84004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3576" y="5501663"/>
            <a:ext cx="4246549" cy="4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4700"/>
            <a:ext cx="11340000" cy="6378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5070" y="2265045"/>
            <a:ext cx="695261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3960" y="3383280"/>
            <a:ext cx="834326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5070" y="4364990"/>
            <a:ext cx="319722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5300980"/>
            <a:ext cx="737806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125" y="6093460"/>
            <a:ext cx="68345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4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92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165" y="2466340"/>
            <a:ext cx="693674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2690" y="3366135"/>
            <a:ext cx="85267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165" y="4283710"/>
            <a:ext cx="30143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4275" y="5191760"/>
            <a:ext cx="76060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58570" y="6118860"/>
            <a:ext cx="672846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7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6104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2545080"/>
            <a:ext cx="728535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2530" y="3490595"/>
            <a:ext cx="98113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3640" y="4406265"/>
            <a:ext cx="307276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74750" y="5293995"/>
            <a:ext cx="69951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47775" y="6209665"/>
            <a:ext cx="67208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19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2024-10-26T17:30:49Z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