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8"/>
  </p:handoutMasterIdLst>
  <p:sldIdLst>
    <p:sldId id="324" r:id="rId3"/>
    <p:sldId id="367" r:id="rId4"/>
    <p:sldId id="364" r:id="rId5"/>
    <p:sldId id="363" r:id="rId6"/>
    <p:sldId id="359" r:id="rId7"/>
    <p:sldId id="358" r:id="rId8"/>
    <p:sldId id="357" r:id="rId9"/>
    <p:sldId id="356" r:id="rId10"/>
    <p:sldId id="354" r:id="rId11"/>
    <p:sldId id="353" r:id="rId12"/>
    <p:sldId id="352" r:id="rId13"/>
    <p:sldId id="348" r:id="rId14"/>
    <p:sldId id="347" r:id="rId15"/>
    <p:sldId id="346" r:id="rId16"/>
    <p:sldId id="342" r:id="rId17"/>
    <p:sldId id="341" r:id="rId18"/>
    <p:sldId id="340" r:id="rId19"/>
    <p:sldId id="339" r:id="rId20"/>
    <p:sldId id="338" r:id="rId21"/>
    <p:sldId id="412" r:id="rId22"/>
    <p:sldId id="337" r:id="rId23"/>
    <p:sldId id="336" r:id="rId24"/>
    <p:sldId id="335" r:id="rId25"/>
    <p:sldId id="334" r:id="rId26"/>
    <p:sldId id="333" r:id="rId27"/>
    <p:sldId id="332" r:id="rId28"/>
    <p:sldId id="331" r:id="rId29"/>
    <p:sldId id="330" r:id="rId30"/>
    <p:sldId id="413" r:id="rId31"/>
    <p:sldId id="328" r:id="rId32"/>
    <p:sldId id="327" r:id="rId33"/>
    <p:sldId id="414" r:id="rId34"/>
    <p:sldId id="326" r:id="rId36"/>
    <p:sldId id="325" r:id="rId37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3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pos="3840"/>
        <p:guide orient="horz"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gs" Target="tags/tag1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1.png"/><Relationship Id="rId2" Type="http://schemas.openxmlformats.org/officeDocument/2006/relationships/image" Target="../media/image42.png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3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7.png"/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image" Target="../media/image46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6.png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00"/>
          <a:stretch>
            <a:fillRect/>
          </a:stretch>
        </p:blipFill>
        <p:spPr>
          <a:xfrm>
            <a:off x="2927985" y="2853055"/>
            <a:ext cx="6384335" cy="10071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743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7380" y="3123951"/>
            <a:ext cx="285642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359"/>
          <a:stretch>
            <a:fillRect/>
          </a:stretch>
        </p:blipFill>
        <p:spPr>
          <a:xfrm>
            <a:off x="4584065" y="4004945"/>
            <a:ext cx="3726815" cy="2887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079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81863" y="3064489"/>
            <a:ext cx="618891" cy="343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4020" y="2805430"/>
            <a:ext cx="4853940" cy="4187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579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97833" y="2424373"/>
            <a:ext cx="618891" cy="342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65" y="3284855"/>
            <a:ext cx="3611880" cy="31299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75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07052" y="2458734"/>
            <a:ext cx="447506" cy="306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4065" y="2132965"/>
            <a:ext cx="4044315" cy="3338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6371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960" y="1537540"/>
            <a:ext cx="11340000" cy="13992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79234" y="2447980"/>
            <a:ext cx="285642" cy="306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920" y="3140710"/>
            <a:ext cx="4378325" cy="3284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422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71835" y="3098165"/>
            <a:ext cx="734695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9370" y="3979688"/>
            <a:ext cx="257078" cy="305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06347" y="3979688"/>
            <a:ext cx="257078" cy="314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2580" y="3573145"/>
            <a:ext cx="4312285" cy="3162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973"/>
          <a:stretch>
            <a:fillRect/>
          </a:stretch>
        </p:blipFill>
        <p:spPr>
          <a:xfrm>
            <a:off x="360045" y="899795"/>
            <a:ext cx="11339830" cy="58413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225" y="2881630"/>
            <a:ext cx="6492240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1225" y="3505835"/>
            <a:ext cx="3502025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9470" y="4149090"/>
            <a:ext cx="3740150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1225" y="4952365"/>
            <a:ext cx="2338705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62660" y="5589270"/>
            <a:ext cx="3834765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14730" y="6120765"/>
            <a:ext cx="4792345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133" r="72914"/>
          <a:stretch>
            <a:fillRect/>
          </a:stretch>
        </p:blipFill>
        <p:spPr>
          <a:xfrm>
            <a:off x="5447665" y="6165850"/>
            <a:ext cx="3071495" cy="57531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4295775" y="3505835"/>
            <a:ext cx="3502025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024245" y="6101715"/>
            <a:ext cx="2575560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765175"/>
            <a:ext cx="10861675" cy="61398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7575" y="4078605"/>
            <a:ext cx="4826635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8535" y="4797425"/>
            <a:ext cx="6528435" cy="875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17575" y="5894705"/>
            <a:ext cx="3735705" cy="271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17575" y="6387465"/>
            <a:ext cx="4533900" cy="42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20055" y="6387465"/>
            <a:ext cx="4533900" cy="42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3" grpId="0" bldLvl="0" animBg="1"/>
      <p:bldP spid="14" grpId="0" bldLvl="0" animBg="1"/>
      <p:bldP spid="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416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1615721"/>
            <a:ext cx="5760453" cy="314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2235835"/>
            <a:ext cx="1900555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2799080"/>
            <a:ext cx="3269615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3390900"/>
            <a:ext cx="1896745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953510"/>
            <a:ext cx="317754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4545406"/>
            <a:ext cx="5065390" cy="362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032" t="51929"/>
          <a:stretch>
            <a:fillRect/>
          </a:stretch>
        </p:blipFill>
        <p:spPr>
          <a:xfrm>
            <a:off x="8328025" y="1988820"/>
            <a:ext cx="3037840" cy="295148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279650" y="2204720"/>
            <a:ext cx="3268980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591560" y="2802255"/>
            <a:ext cx="3269615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279650" y="3377565"/>
            <a:ext cx="3016885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591560" y="3951605"/>
            <a:ext cx="3016885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226"/>
          <a:stretch>
            <a:fillRect/>
          </a:stretch>
        </p:blipFill>
        <p:spPr>
          <a:xfrm>
            <a:off x="360045" y="899795"/>
            <a:ext cx="11339830" cy="5697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16315" y="3620770"/>
            <a:ext cx="1007745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1850" y="4437380"/>
            <a:ext cx="7159625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1850" y="5013325"/>
            <a:ext cx="4202430" cy="37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5325" y="5877560"/>
            <a:ext cx="3429635" cy="37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079875" y="5690235"/>
            <a:ext cx="3429635" cy="854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2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62856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28650"/>
            <a:ext cx="11340000" cy="42234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66901" y="1738391"/>
            <a:ext cx="285642" cy="305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28816" y="4550840"/>
            <a:ext cx="352291" cy="305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874"/>
          <a:stretch>
            <a:fillRect/>
          </a:stretch>
        </p:blipFill>
        <p:spPr>
          <a:xfrm>
            <a:off x="119380" y="786560"/>
            <a:ext cx="11339830" cy="24252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2935" y="1830070"/>
            <a:ext cx="2604770" cy="766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9600" y="2413635"/>
            <a:ext cx="5934075" cy="76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073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645" y="4514215"/>
            <a:ext cx="4730115" cy="32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04840" y="4485640"/>
            <a:ext cx="1824355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6320" y="5125085"/>
            <a:ext cx="1881505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6020" y="5763781"/>
            <a:ext cx="7112493" cy="362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927985" y="5121275"/>
            <a:ext cx="534670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animBg="1"/>
      <p:bldP spid="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3009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581785"/>
            <a:ext cx="7195185" cy="172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3567430"/>
            <a:ext cx="4803775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4234477"/>
            <a:ext cx="2294659" cy="285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4815628"/>
            <a:ext cx="5084433" cy="362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927985" y="985520"/>
            <a:ext cx="4643755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232400" y="3459480"/>
            <a:ext cx="4643755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animBg="1"/>
      <p:bldP spid="10" grpId="0" animBg="1"/>
      <p:bldP spid="2" grpId="0" bldLvl="0" animBg="1"/>
      <p:bldP spid="1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481"/>
          <a:stretch>
            <a:fillRect/>
          </a:stretch>
        </p:blipFill>
        <p:spPr>
          <a:xfrm>
            <a:off x="360045" y="899795"/>
            <a:ext cx="11339830" cy="5913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3615" y="4320540"/>
            <a:ext cx="3096895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51630" y="4437380"/>
            <a:ext cx="3053080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715" y="4940935"/>
            <a:ext cx="2802890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570605" y="4940935"/>
            <a:ext cx="2802890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94715" y="5674360"/>
            <a:ext cx="3871595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83615" y="6337935"/>
            <a:ext cx="4217035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2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506"/>
          <a:stretch>
            <a:fillRect/>
          </a:stretch>
        </p:blipFill>
        <p:spPr>
          <a:xfrm>
            <a:off x="-240665" y="858315"/>
            <a:ext cx="11339830" cy="119654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055065"/>
            <a:ext cx="11340000" cy="387471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4" y="2923535"/>
            <a:ext cx="1847153" cy="276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524784"/>
            <a:ext cx="3494357" cy="324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4164208"/>
            <a:ext cx="3979949" cy="324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4803775"/>
            <a:ext cx="2722880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5481229"/>
            <a:ext cx="1866196" cy="276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1517650"/>
            <a:ext cx="2000250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395855" y="1517650"/>
            <a:ext cx="4898390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91770" y="2179320"/>
            <a:ext cx="7171055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143885" y="4775200"/>
            <a:ext cx="4994275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28724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3166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614805"/>
            <a:ext cx="5572125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2320193"/>
            <a:ext cx="3427707" cy="362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2987398"/>
            <a:ext cx="3123022" cy="314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573145"/>
            <a:ext cx="3822065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4264660"/>
            <a:ext cx="4745355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232400" y="4264660"/>
            <a:ext cx="4745355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animBg="1"/>
      <p:bldP spid="9" grpId="0" bldLvl="0" animBg="1"/>
      <p:bldP spid="11" grpId="0" bldLvl="0" animBg="1"/>
      <p:bldP spid="2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1601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629410"/>
            <a:ext cx="6047105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2312670"/>
            <a:ext cx="342265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838450"/>
            <a:ext cx="3541395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3648403"/>
            <a:ext cx="1875717" cy="276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863975" y="2276475"/>
            <a:ext cx="3422650" cy="40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863340" y="2853055"/>
            <a:ext cx="4794250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10" grpId="0" animBg="1"/>
      <p:bldP spid="2" grpId="0" bldLvl="0" animBg="1"/>
      <p:bldP spid="11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603"/>
          <a:stretch>
            <a:fillRect/>
          </a:stretch>
        </p:blipFill>
        <p:spPr>
          <a:xfrm>
            <a:off x="360045" y="899795"/>
            <a:ext cx="11339830" cy="41133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965" y="5085715"/>
            <a:ext cx="2689860" cy="162179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555"/>
          <a:stretch>
            <a:fillRect/>
          </a:stretch>
        </p:blipFill>
        <p:spPr>
          <a:xfrm>
            <a:off x="-96520" y="909115"/>
            <a:ext cx="11339830" cy="200998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2919300"/>
            <a:ext cx="11340000" cy="386179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85439" y="3071864"/>
            <a:ext cx="3056372" cy="381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5439" y="3624912"/>
            <a:ext cx="7264835" cy="381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5439" y="4187495"/>
            <a:ext cx="5474811" cy="362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5439" y="4759614"/>
            <a:ext cx="3313450" cy="286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85439" y="5293591"/>
            <a:ext cx="3837128" cy="33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85439" y="5837104"/>
            <a:ext cx="6903022" cy="371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85470" y="6399530"/>
            <a:ext cx="7416800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2270" y="2919095"/>
            <a:ext cx="3651250" cy="2201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854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66901" y="1787159"/>
            <a:ext cx="285642" cy="305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649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1577273"/>
            <a:ext cx="3913299" cy="295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2057400"/>
            <a:ext cx="8554085" cy="48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2760116"/>
            <a:ext cx="3513400" cy="362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303842"/>
            <a:ext cx="7312442" cy="362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3838030"/>
            <a:ext cx="6550730" cy="372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4350385"/>
            <a:ext cx="4052570" cy="886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14" y="5364279"/>
            <a:ext cx="1989974" cy="333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8" grpId="0" animBg="1"/>
      <p:bldP spid="9" grpId="0" animBg="1"/>
      <p:bldP spid="11" grpId="0" animBg="1"/>
      <p:bldP spid="13" grpId="0" bldLvl="0" animBg="1"/>
      <p:bldP spid="1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145"/>
          <a:stretch>
            <a:fillRect/>
          </a:stretch>
        </p:blipFill>
        <p:spPr>
          <a:xfrm>
            <a:off x="360045" y="899795"/>
            <a:ext cx="11339830" cy="41135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48750" y="4220845"/>
            <a:ext cx="1916430" cy="2604135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04605" y="3717290"/>
            <a:ext cx="2435860" cy="310896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734"/>
          <a:stretch>
            <a:fillRect/>
          </a:stretch>
        </p:blipFill>
        <p:spPr>
          <a:xfrm>
            <a:off x="0" y="908480"/>
            <a:ext cx="11339830" cy="33809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4605" y="3573145"/>
            <a:ext cx="2339975" cy="318008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920" b="59423"/>
          <a:stretch>
            <a:fillRect/>
          </a:stretch>
        </p:blipFill>
        <p:spPr>
          <a:xfrm>
            <a:off x="804545" y="4292600"/>
            <a:ext cx="7379970" cy="25209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23570" y="4509135"/>
            <a:ext cx="7640320" cy="911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5915" y="5393055"/>
            <a:ext cx="397002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68165" y="5393055"/>
            <a:ext cx="397002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8145" y="6065520"/>
            <a:ext cx="7197725" cy="70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163"/>
          <a:stretch>
            <a:fillRect/>
          </a:stretch>
        </p:blipFill>
        <p:spPr>
          <a:xfrm>
            <a:off x="426085" y="1109980"/>
            <a:ext cx="11339830" cy="36550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9425" y="1628775"/>
            <a:ext cx="5039360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323"/>
          <a:stretch>
            <a:fillRect/>
          </a:stretch>
        </p:blipFill>
        <p:spPr>
          <a:xfrm>
            <a:off x="426085" y="4797425"/>
            <a:ext cx="11339830" cy="1439975"/>
          </a:xfrm>
          <a:prstGeom prst="rect">
            <a:avLst/>
          </a:prstGeom>
        </p:spPr>
      </p:pic>
      <p:sp useBgFill="1">
        <p:nvSpPr>
          <p:cNvPr id="29" name="矩形 28"/>
          <p:cNvSpPr/>
          <p:nvPr/>
        </p:nvSpPr>
        <p:spPr bwMode="white">
          <a:xfrm>
            <a:off x="5592445" y="1628775"/>
            <a:ext cx="2172970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56140" y="3213100"/>
            <a:ext cx="2435860" cy="3108960"/>
          </a:xfrm>
          <a:prstGeom prst="rect">
            <a:avLst/>
          </a:prstGeom>
        </p:spPr>
      </p:pic>
      <p:sp useBgFill="1">
        <p:nvSpPr>
          <p:cNvPr id="32" name="矩形 31"/>
          <p:cNvSpPr/>
          <p:nvPr/>
        </p:nvSpPr>
        <p:spPr bwMode="white">
          <a:xfrm>
            <a:off x="8472805" y="908685"/>
            <a:ext cx="2679065" cy="1549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47625" y="2204720"/>
            <a:ext cx="6737350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47625" y="2767965"/>
            <a:ext cx="10552430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19380" y="3235960"/>
            <a:ext cx="8019415" cy="43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19380" y="3789045"/>
            <a:ext cx="3502660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3719830" y="3644900"/>
            <a:ext cx="5314315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335915" y="4266565"/>
            <a:ext cx="4896485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426085" y="4796790"/>
            <a:ext cx="5314315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5740400" y="4807585"/>
            <a:ext cx="3465195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479425" y="5300980"/>
            <a:ext cx="3465195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4008120" y="5373370"/>
            <a:ext cx="5748020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407670" y="5804535"/>
            <a:ext cx="6456045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9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  <p:bldP spid="42" grpId="0" bldLvl="0" animBg="1"/>
      <p:bldP spid="43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957"/>
          <a:stretch>
            <a:fillRect/>
          </a:stretch>
        </p:blipFill>
        <p:spPr>
          <a:xfrm>
            <a:off x="479425" y="1052625"/>
            <a:ext cx="11339830" cy="48287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5915" y="3213100"/>
            <a:ext cx="7724775" cy="165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7670" y="2636520"/>
            <a:ext cx="4458335" cy="368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9380" y="2132965"/>
            <a:ext cx="7610475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872355" y="2664460"/>
            <a:ext cx="436308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407670" y="5076825"/>
            <a:ext cx="2955925" cy="755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3432175" y="5065395"/>
            <a:ext cx="2955925" cy="755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79425" y="1596390"/>
            <a:ext cx="841375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0" grpId="0" bldLvl="0" animBg="1"/>
      <p:bldP spid="2" grpId="0" bldLvl="0" animBg="1"/>
      <p:bldP spid="37" grpId="0" bldLvl="0" animBg="1"/>
      <p:bldP spid="38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044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7380" y="3195043"/>
            <a:ext cx="304685" cy="314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165" y="4076700"/>
            <a:ext cx="3900170" cy="2901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897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7858" y="2432959"/>
            <a:ext cx="304685" cy="314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775" y="3500755"/>
            <a:ext cx="4614545" cy="3449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804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19294" y="1741913"/>
            <a:ext cx="352291" cy="306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2265" y="3356610"/>
            <a:ext cx="4092575" cy="3087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717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19294" y="1757304"/>
            <a:ext cx="352291" cy="304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948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2559172"/>
            <a:ext cx="352291" cy="30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966"/>
          <a:stretch>
            <a:fillRect/>
          </a:stretch>
        </p:blipFill>
        <p:spPr>
          <a:xfrm>
            <a:off x="4512310" y="3644900"/>
            <a:ext cx="2952160" cy="3151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258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66901" y="1893493"/>
            <a:ext cx="285642" cy="305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29" r="39893"/>
          <a:stretch>
            <a:fillRect/>
          </a:stretch>
        </p:blipFill>
        <p:spPr>
          <a:xfrm>
            <a:off x="4008120" y="3126105"/>
            <a:ext cx="3456260" cy="3151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68</cp:revision>
  <dcterms:created xsi:type="dcterms:W3CDTF">2015-09-16T06:44:00Z</dcterms:created>
  <dcterms:modified xsi:type="dcterms:W3CDTF">2024-10-28T10:42:51Z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