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29"/>
  </p:handoutMasterIdLst>
  <p:sldIdLst>
    <p:sldId id="302" r:id="rId3"/>
    <p:sldId id="324" r:id="rId4"/>
    <p:sldId id="353" r:id="rId5"/>
    <p:sldId id="352" r:id="rId6"/>
    <p:sldId id="351" r:id="rId7"/>
    <p:sldId id="349" r:id="rId8"/>
    <p:sldId id="348" r:id="rId9"/>
    <p:sldId id="347" r:id="rId10"/>
    <p:sldId id="344" r:id="rId12"/>
    <p:sldId id="343" r:id="rId13"/>
    <p:sldId id="342" r:id="rId14"/>
    <p:sldId id="341" r:id="rId15"/>
    <p:sldId id="340" r:id="rId16"/>
    <p:sldId id="339" r:id="rId17"/>
    <p:sldId id="338" r:id="rId18"/>
    <p:sldId id="337" r:id="rId19"/>
    <p:sldId id="335" r:id="rId20"/>
    <p:sldId id="334" r:id="rId21"/>
    <p:sldId id="333" r:id="rId22"/>
    <p:sldId id="332" r:id="rId23"/>
    <p:sldId id="330" r:id="rId24"/>
    <p:sldId id="329" r:id="rId25"/>
    <p:sldId id="328" r:id="rId26"/>
    <p:sldId id="327" r:id="rId27"/>
    <p:sldId id="325" r:id="rId28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5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5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handoutMaster" Target="handoutMasters/handoutMaster1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81300" y="2861945"/>
            <a:ext cx="6629400" cy="11334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43876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658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2970" y="4140200"/>
            <a:ext cx="7418705" cy="1449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02970" y="5589270"/>
            <a:ext cx="5791200" cy="1134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04605" y="3717290"/>
            <a:ext cx="2411095" cy="29851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632"/>
          <a:stretch>
            <a:fillRect/>
          </a:stretch>
        </p:blipFill>
        <p:spPr>
          <a:xfrm>
            <a:off x="360045" y="899795"/>
            <a:ext cx="7752760" cy="44697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1135" y="1753870"/>
            <a:ext cx="4513580" cy="788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1135" y="2862580"/>
            <a:ext cx="6120130" cy="635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91135" y="3789045"/>
            <a:ext cx="6120130" cy="635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91135" y="4580890"/>
            <a:ext cx="6120130" cy="635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0" grpId="0" bldLvl="0" animBg="1"/>
      <p:bldP spid="21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747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120765" y="2810510"/>
            <a:ext cx="2742565" cy="559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2657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40690"/>
            <a:ext cx="11340000" cy="374449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90982" y="2579328"/>
            <a:ext cx="352292" cy="390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692990"/>
            <a:ext cx="11340000" cy="492726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76172" y="3838053"/>
            <a:ext cx="371334" cy="400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292"/>
          <a:stretch>
            <a:fillRect/>
          </a:stretch>
        </p:blipFill>
        <p:spPr>
          <a:xfrm>
            <a:off x="4655820" y="4345940"/>
            <a:ext cx="2177415" cy="25120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0076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786952" y="3271992"/>
            <a:ext cx="676020" cy="542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600"/>
          <a:stretch>
            <a:fillRect/>
          </a:stretch>
        </p:blipFill>
        <p:spPr>
          <a:xfrm>
            <a:off x="8760460" y="3213100"/>
            <a:ext cx="4447540" cy="31578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5730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24470" y="3573145"/>
            <a:ext cx="3707130" cy="3216910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1127760" y="3644900"/>
            <a:ext cx="6394450" cy="2065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913841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7032625" y="836930"/>
            <a:ext cx="4140835" cy="2263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35915" y="2637155"/>
            <a:ext cx="3091180" cy="718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35915" y="3558540"/>
            <a:ext cx="3091180" cy="773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263525" y="4437380"/>
            <a:ext cx="9229725" cy="2376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 animBg="1"/>
      <p:bldP spid="21" grpId="0" bldLvl="0" animBg="1"/>
      <p:bldP spid="2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27255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26949" y="4996168"/>
            <a:ext cx="370917" cy="409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106"/>
          <a:stretch>
            <a:fillRect/>
          </a:stretch>
        </p:blipFill>
        <p:spPr>
          <a:xfrm>
            <a:off x="7967980" y="692785"/>
            <a:ext cx="2494915" cy="32461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222828" cy="5868000"/>
          </a:xfrm>
          <a:prstGeom prst="rect">
            <a:avLst/>
          </a:prstGeom>
        </p:spPr>
      </p:pic>
      <p:sp useBgFill="1">
        <p:nvSpPr>
          <p:cNvPr id="20" name="矩形 19"/>
          <p:cNvSpPr/>
          <p:nvPr/>
        </p:nvSpPr>
        <p:spPr bwMode="white">
          <a:xfrm>
            <a:off x="335915" y="1917065"/>
            <a:ext cx="4636770" cy="542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07035" y="2780665"/>
            <a:ext cx="9127490" cy="2268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19380" y="5370195"/>
            <a:ext cx="8157845" cy="542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91135" y="6093460"/>
            <a:ext cx="8157845" cy="576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 animBg="1"/>
      <p:bldP spid="2" grpId="0" bldLvl="0" animBg="1"/>
      <p:bldP spid="19" grpId="0" bldLvl="0" animBg="1"/>
      <p:bldP spid="21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5710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5727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2997200"/>
            <a:ext cx="6299835" cy="1445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4827270"/>
            <a:ext cx="4815205" cy="40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45" y="5589270"/>
            <a:ext cx="4978400" cy="671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bldLvl="0" animBg="1"/>
      <p:bldP spid="1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254924" cy="586800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91770" y="1700530"/>
            <a:ext cx="9549130" cy="2362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321945" y="4478655"/>
            <a:ext cx="7329170" cy="646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335915" y="5300980"/>
            <a:ext cx="7329170" cy="646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191770" y="6193155"/>
            <a:ext cx="7329170" cy="646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5" grpId="0" bldLvl="0" animBg="1"/>
      <p:bldP spid="26" grpId="0" bldLvl="0" animBg="1"/>
      <p:bldP spid="27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13469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360045" y="2637155"/>
            <a:ext cx="7329170" cy="843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263525" y="3717290"/>
            <a:ext cx="7329170" cy="646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191770" y="4580890"/>
            <a:ext cx="7329170" cy="646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335915" y="5589270"/>
            <a:ext cx="7329170" cy="646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9" grpId="0" bldLvl="0" animBg="1"/>
      <p:bldP spid="30" grpId="0" bldLvl="0" animBg="1"/>
      <p:bldP spid="31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7769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836500"/>
            <a:ext cx="11340000" cy="41088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9823" y="3095895"/>
            <a:ext cx="371335" cy="400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312"/>
          <a:stretch>
            <a:fillRect/>
          </a:stretch>
        </p:blipFill>
        <p:spPr>
          <a:xfrm>
            <a:off x="5303520" y="4652645"/>
            <a:ext cx="3063240" cy="24295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495989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54395" y="5179669"/>
            <a:ext cx="343697" cy="370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119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10327" y="3416203"/>
            <a:ext cx="1161612" cy="409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468"/>
          <a:stretch>
            <a:fillRect/>
          </a:stretch>
        </p:blipFill>
        <p:spPr>
          <a:xfrm>
            <a:off x="5231765" y="3429000"/>
            <a:ext cx="2551430" cy="34683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671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530215" y="3086100"/>
            <a:ext cx="2289175" cy="761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690"/>
          <a:stretch>
            <a:fillRect/>
          </a:stretch>
        </p:blipFill>
        <p:spPr>
          <a:xfrm>
            <a:off x="8472170" y="3284855"/>
            <a:ext cx="4163060" cy="3060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0800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3445" y="4876800"/>
            <a:ext cx="5793105" cy="1536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15680" y="3683000"/>
            <a:ext cx="2601595" cy="3175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64745"/>
            <a:ext cx="11340000" cy="54276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80325" y="574040"/>
            <a:ext cx="4030345" cy="2248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45" y="1790065"/>
            <a:ext cx="3679190" cy="521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14" y="2859625"/>
            <a:ext cx="2447002" cy="352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63525" y="3303270"/>
            <a:ext cx="9215120" cy="2628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394"/>
          <a:stretch>
            <a:fillRect/>
          </a:stretch>
        </p:blipFill>
        <p:spPr>
          <a:xfrm>
            <a:off x="335915" y="6024245"/>
            <a:ext cx="11339830" cy="860855"/>
          </a:xfrm>
          <a:prstGeom prst="rect">
            <a:avLst/>
          </a:prstGeom>
        </p:spPr>
      </p:pic>
      <p:pic>
        <p:nvPicPr>
          <p:cNvPr id="19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548" r="73334"/>
          <a:stretch>
            <a:fillRect/>
          </a:stretch>
        </p:blipFill>
        <p:spPr>
          <a:xfrm>
            <a:off x="6816090" y="6192315"/>
            <a:ext cx="3023915" cy="591390"/>
          </a:xfrm>
          <a:prstGeom prst="rect">
            <a:avLst/>
          </a:prstGeom>
        </p:spPr>
      </p:pic>
      <p:sp useBgFill="1">
        <p:nvSpPr>
          <p:cNvPr id="20" name="矩形 19"/>
          <p:cNvSpPr/>
          <p:nvPr/>
        </p:nvSpPr>
        <p:spPr bwMode="white">
          <a:xfrm>
            <a:off x="119380" y="6165215"/>
            <a:ext cx="6521450" cy="617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640830" y="6192520"/>
            <a:ext cx="4779645" cy="617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2" grpId="0" bldLvl="0" animBg="1"/>
      <p:bldP spid="14" grpId="0" bldLvl="0" animBg="1"/>
      <p:bldP spid="20" grpId="0" bldLvl="0" animBg="1"/>
      <p:bldP spid="21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129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66952" y="4121808"/>
            <a:ext cx="428463" cy="400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475" b="21086"/>
          <a:stretch>
            <a:fillRect/>
          </a:stretch>
        </p:blipFill>
        <p:spPr>
          <a:xfrm>
            <a:off x="4872400" y="3573145"/>
            <a:ext cx="4595450" cy="30331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jhhMTkxOTNhMDg0MGZhYmMwYjA5MTc1MWJiM2RmN2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64</cp:revision>
  <dcterms:created xsi:type="dcterms:W3CDTF">2015-09-16T06:44:00Z</dcterms:created>
  <dcterms:modified xsi:type="dcterms:W3CDTF">2024-10-28T09:40:49Z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