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2781300"/>
            <a:ext cx="688657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340485"/>
            <a:ext cx="10838815" cy="555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5445125"/>
            <a:ext cx="6153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7176135" y="167640"/>
            <a:ext cx="3047365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7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3141796"/>
            <a:ext cx="1332997" cy="44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6312535" y="2997200"/>
            <a:ext cx="5116830" cy="328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766015"/>
            <a:ext cx="11340000" cy="1747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 b="17878"/>
          <a:stretch>
            <a:fillRect/>
          </a:stretch>
        </p:blipFill>
        <p:spPr>
          <a:xfrm>
            <a:off x="983615" y="2647315"/>
            <a:ext cx="11017250" cy="416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5589270"/>
            <a:ext cx="3573145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1310" y="5013325"/>
            <a:ext cx="2980690" cy="1789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5445125"/>
            <a:ext cx="731901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68" r="41796"/>
          <a:stretch>
            <a:fillRect/>
          </a:stretch>
        </p:blipFill>
        <p:spPr>
          <a:xfrm>
            <a:off x="226060" y="952500"/>
            <a:ext cx="6600190" cy="671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66"/>
          <a:stretch>
            <a:fillRect/>
          </a:stretch>
        </p:blipFill>
        <p:spPr>
          <a:xfrm>
            <a:off x="263525" y="1672590"/>
            <a:ext cx="11339830" cy="518520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37" r="50470"/>
          <a:stretch>
            <a:fillRect/>
          </a:stretch>
        </p:blipFill>
        <p:spPr>
          <a:xfrm>
            <a:off x="3287395" y="6209460"/>
            <a:ext cx="5616620" cy="7075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744335" y="1269365"/>
            <a:ext cx="434848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1623695"/>
            <a:ext cx="7288530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302635"/>
            <a:ext cx="46748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005580"/>
            <a:ext cx="46748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725670"/>
            <a:ext cx="46748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625" y="5445760"/>
            <a:ext cx="46748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6368415"/>
            <a:ext cx="29400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6275" y="6309360"/>
            <a:ext cx="53651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6445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1772920"/>
            <a:ext cx="54959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135" y="2493010"/>
            <a:ext cx="10965815" cy="18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4509135"/>
            <a:ext cx="254635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927350" y="4521835"/>
            <a:ext cx="37445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5300980"/>
            <a:ext cx="1079563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54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8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980645"/>
            <a:ext cx="380856" cy="40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7" t="16096" b="45393"/>
          <a:stretch>
            <a:fillRect/>
          </a:stretch>
        </p:blipFill>
        <p:spPr>
          <a:xfrm>
            <a:off x="8904605" y="5229225"/>
            <a:ext cx="3218180" cy="143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88463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5107305" y="4406900"/>
            <a:ext cx="1976755" cy="2451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3054999"/>
            <a:ext cx="371335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733620"/>
            <a:ext cx="11340000" cy="8623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584065" y="2780665"/>
            <a:ext cx="2523490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78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91435" y="3618374"/>
            <a:ext cx="847405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1437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60" y="3630295"/>
            <a:ext cx="845820" cy="3227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5156835"/>
            <a:ext cx="72199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070988"/>
            <a:ext cx="485591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/>
          <a:stretch>
            <a:fillRect/>
          </a:stretch>
        </p:blipFill>
        <p:spPr>
          <a:xfrm>
            <a:off x="4512310" y="2853055"/>
            <a:ext cx="4565650" cy="375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39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59100"/>
            <a:ext cx="478980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483735"/>
            <a:ext cx="62801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98770"/>
            <a:ext cx="2513652" cy="4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999480"/>
            <a:ext cx="425196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065" y="5953125"/>
            <a:ext cx="42519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5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05889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999709" y="980465"/>
            <a:ext cx="2513652" cy="4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1772285"/>
            <a:ext cx="70624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915" y="2501900"/>
            <a:ext cx="299529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31210" y="2492375"/>
            <a:ext cx="55689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2075" y="3227070"/>
            <a:ext cx="636524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4709160"/>
            <a:ext cx="755586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5516880"/>
            <a:ext cx="23012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567940" y="5588635"/>
            <a:ext cx="23012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6315075"/>
            <a:ext cx="74129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7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792220" y="995680"/>
            <a:ext cx="50679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1700530"/>
            <a:ext cx="284099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32760" y="1772920"/>
            <a:ext cx="2840990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2997200"/>
            <a:ext cx="6750050" cy="220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2088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836295"/>
            <a:ext cx="845820" cy="3227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480" y="1124585"/>
            <a:ext cx="72199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69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2165" y="5155706"/>
            <a:ext cx="337236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7967980" y="980440"/>
            <a:ext cx="326644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1" y="3220229"/>
            <a:ext cx="323727" cy="39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/>
          <a:stretch>
            <a:fillRect/>
          </a:stretch>
        </p:blipFill>
        <p:spPr>
          <a:xfrm>
            <a:off x="4295775" y="3611880"/>
            <a:ext cx="427037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42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95600"/>
            <a:ext cx="655891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26000"/>
            <a:ext cx="52571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5618480"/>
            <a:ext cx="69811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318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844675"/>
            <a:ext cx="36906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07485" y="1917065"/>
            <a:ext cx="694880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2708910"/>
            <a:ext cx="58534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3754755"/>
            <a:ext cx="58534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2570" y="4486910"/>
            <a:ext cx="863981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6093460"/>
            <a:ext cx="74250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64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988820"/>
            <a:ext cx="58534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924810"/>
            <a:ext cx="527558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79745" y="2924810"/>
            <a:ext cx="51054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915" y="3860800"/>
            <a:ext cx="25647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55595" y="3789045"/>
            <a:ext cx="71780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07670" y="4653280"/>
            <a:ext cx="37287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5589270"/>
            <a:ext cx="62141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2024-10-28T10:10:33Z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