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36"/>
  </p:handoutMasterIdLst>
  <p:sldIdLst>
    <p:sldId id="324" r:id="rId3"/>
    <p:sldId id="362" r:id="rId4"/>
    <p:sldId id="360" r:id="rId5"/>
    <p:sldId id="359" r:id="rId6"/>
    <p:sldId id="358" r:id="rId7"/>
    <p:sldId id="402" r:id="rId8"/>
    <p:sldId id="357" r:id="rId9"/>
    <p:sldId id="356" r:id="rId10"/>
    <p:sldId id="355" r:id="rId11"/>
    <p:sldId id="354" r:id="rId12"/>
    <p:sldId id="353" r:id="rId13"/>
    <p:sldId id="352" r:id="rId14"/>
    <p:sldId id="348" r:id="rId16"/>
    <p:sldId id="347" r:id="rId17"/>
    <p:sldId id="346" r:id="rId18"/>
    <p:sldId id="345" r:id="rId19"/>
    <p:sldId id="344" r:id="rId20"/>
    <p:sldId id="343" r:id="rId21"/>
    <p:sldId id="342" r:id="rId22"/>
    <p:sldId id="340" r:id="rId23"/>
    <p:sldId id="339" r:id="rId24"/>
    <p:sldId id="337" r:id="rId25"/>
    <p:sldId id="336" r:id="rId26"/>
    <p:sldId id="334" r:id="rId27"/>
    <p:sldId id="332" r:id="rId28"/>
    <p:sldId id="331" r:id="rId29"/>
    <p:sldId id="330" r:id="rId30"/>
    <p:sldId id="329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674"/>
          <a:stretch>
            <a:fillRect/>
          </a:stretch>
        </p:blipFill>
        <p:spPr>
          <a:xfrm>
            <a:off x="2675255" y="2924810"/>
            <a:ext cx="6840900" cy="11106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8401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4973" y="5159942"/>
            <a:ext cx="291103" cy="310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494"/>
          <a:stretch>
            <a:fillRect/>
          </a:stretch>
        </p:blipFill>
        <p:spPr>
          <a:xfrm>
            <a:off x="360045" y="836930"/>
            <a:ext cx="11339830" cy="5328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20280" y="1988820"/>
            <a:ext cx="60388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9860" y="3490595"/>
            <a:ext cx="54864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99410" y="5414645"/>
            <a:ext cx="310261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919175"/>
            <a:ext cx="11340000" cy="17436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66821" y="3024421"/>
            <a:ext cx="180906" cy="30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506"/>
          <a:stretch>
            <a:fillRect/>
          </a:stretch>
        </p:blipFill>
        <p:spPr>
          <a:xfrm>
            <a:off x="335280" y="847520"/>
            <a:ext cx="11339830" cy="10524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67940" y="1052830"/>
            <a:ext cx="54737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10" y="3069590"/>
            <a:ext cx="2682240" cy="3788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7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02560" y="3686175"/>
            <a:ext cx="4522470" cy="85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89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35505" y="3326765"/>
            <a:ext cx="841375" cy="89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720" y="2708910"/>
            <a:ext cx="3117215" cy="3693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3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54861" y="3467981"/>
            <a:ext cx="180906" cy="295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765" y="3573145"/>
            <a:ext cx="3159760" cy="2974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6669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88695" y="2646680"/>
            <a:ext cx="5258435" cy="89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59496" y="3818439"/>
            <a:ext cx="637934" cy="276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739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220" y="2139950"/>
            <a:ext cx="543242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8220" y="2731135"/>
            <a:ext cx="868680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8220" y="3308985"/>
            <a:ext cx="5684520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88695" y="4333875"/>
            <a:ext cx="5446395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45845" y="5285105"/>
            <a:ext cx="5121910" cy="88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5" grpId="0" bldLvl="0" animBg="1"/>
      <p:bldP spid="2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49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220" y="2795270"/>
            <a:ext cx="7434580" cy="97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98220" y="5386705"/>
            <a:ext cx="498856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56005" y="6222365"/>
            <a:ext cx="462026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3644900"/>
            <a:ext cx="7434580" cy="106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39470" y="4869815"/>
            <a:ext cx="743458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3" grpId="0" bldLvl="0" animBg="1"/>
      <p:bldP spid="2" grpId="0" bldLvl="0" animBg="1"/>
      <p:bldP spid="1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8510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682115"/>
            <a:ext cx="3333115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311980"/>
            <a:ext cx="2485088" cy="305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771775"/>
            <a:ext cx="682815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62425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276"/>
          <a:stretch>
            <a:fillRect/>
          </a:stretch>
        </p:blipFill>
        <p:spPr>
          <a:xfrm>
            <a:off x="335915" y="1700530"/>
            <a:ext cx="11143615" cy="24483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267" y="2093806"/>
            <a:ext cx="299410" cy="299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5380"/>
            <a:ext cx="11340000" cy="610483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987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721182"/>
            <a:ext cx="4189420" cy="372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360941"/>
            <a:ext cx="5341511" cy="362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991151"/>
            <a:ext cx="2009017" cy="334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6210" y="3518535"/>
            <a:ext cx="691642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9749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7232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28955"/>
            <a:ext cx="11340000" cy="53514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523365"/>
            <a:ext cx="7313295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581127"/>
            <a:ext cx="8274105" cy="371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004185"/>
            <a:ext cx="316166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838042"/>
            <a:ext cx="6217481" cy="34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4476022"/>
            <a:ext cx="3275365" cy="361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5031105"/>
            <a:ext cx="1936115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5732937"/>
            <a:ext cx="3856171" cy="34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6380480"/>
            <a:ext cx="4784725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6" grpId="0" bldLvl="0" animBg="1"/>
      <p:bldP spid="1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6788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150745"/>
            <a:ext cx="10853420" cy="1188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701040"/>
            <a:ext cx="10402570" cy="6156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72585" y="3123565"/>
            <a:ext cx="172783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7575" y="4503420"/>
            <a:ext cx="5960745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9485" y="5476240"/>
            <a:ext cx="158940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9485" y="6033135"/>
            <a:ext cx="5119370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806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591310"/>
            <a:ext cx="6558915" cy="881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2739976"/>
            <a:ext cx="3123022" cy="295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302456"/>
            <a:ext cx="5493853" cy="381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4170010"/>
            <a:ext cx="2304181" cy="915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5455285"/>
            <a:ext cx="6827520" cy="97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9695" y="3860800"/>
            <a:ext cx="2595880" cy="150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animBg="1"/>
      <p:bldP spid="11" grpId="0" animBg="1"/>
      <p:bldP spid="16" grpId="0" animBg="1"/>
      <p:bldP spid="19" grpId="0" bldLvl="0" animBg="1"/>
      <p:bldP spid="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050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01" t="16099" b="31131"/>
          <a:stretch>
            <a:fillRect/>
          </a:stretch>
        </p:blipFill>
        <p:spPr>
          <a:xfrm>
            <a:off x="7680325" y="3500755"/>
            <a:ext cx="4257040" cy="309646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14"/>
          <a:stretch>
            <a:fillRect/>
          </a:stretch>
        </p:blipFill>
        <p:spPr>
          <a:xfrm>
            <a:off x="360045" y="764540"/>
            <a:ext cx="11339830" cy="59046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5755" y="1919605"/>
            <a:ext cx="5455920" cy="80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5755" y="2997200"/>
            <a:ext cx="5488305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3606165"/>
            <a:ext cx="6806565" cy="1083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5755" y="4648835"/>
            <a:ext cx="6636385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5755" y="5445125"/>
            <a:ext cx="5062855" cy="132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385" r="46242"/>
          <a:stretch>
            <a:fillRect/>
          </a:stretch>
        </p:blipFill>
        <p:spPr>
          <a:xfrm>
            <a:off x="5520055" y="5877355"/>
            <a:ext cx="6096045" cy="757125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5520055" y="5629910"/>
            <a:ext cx="6336665" cy="91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3" grpId="0" bldLvl="0" animBg="1"/>
      <p:bldP spid="17" grpId="0" bldLvl="0" animBg="1"/>
      <p:bldP spid="21" grpId="0" bldLvl="0" animBg="1"/>
      <p:bldP spid="2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8451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1683211"/>
            <a:ext cx="4122770" cy="324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525" y="2204720"/>
            <a:ext cx="6605905" cy="85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101340"/>
            <a:ext cx="412305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21"/>
          <a:stretch>
            <a:fillRect/>
          </a:stretch>
        </p:blipFill>
        <p:spPr>
          <a:xfrm>
            <a:off x="407670" y="980870"/>
            <a:ext cx="11143615" cy="326728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625022" y="2442061"/>
            <a:ext cx="290054" cy="30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9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62821" y="4578123"/>
            <a:ext cx="695062" cy="314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78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87600"/>
            <a:ext cx="6293485" cy="104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3665855"/>
            <a:ext cx="6255385" cy="176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5563310"/>
            <a:ext cx="10216473" cy="381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560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263775"/>
            <a:ext cx="8350250" cy="182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4161155"/>
            <a:ext cx="954468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790440"/>
            <a:ext cx="10587990" cy="1125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1596390"/>
            <a:ext cx="8350250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1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35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1433596"/>
            <a:ext cx="314205" cy="304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8816" y="4263563"/>
            <a:ext cx="352291" cy="304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352"/>
          <a:stretch>
            <a:fillRect/>
          </a:stretch>
        </p:blipFill>
        <p:spPr>
          <a:xfrm>
            <a:off x="360045" y="899795"/>
            <a:ext cx="11339830" cy="3753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2440" y="2277110"/>
            <a:ext cx="597535" cy="833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824"/>
          <a:stretch>
            <a:fillRect/>
          </a:stretch>
        </p:blipFill>
        <p:spPr>
          <a:xfrm>
            <a:off x="407670" y="980870"/>
            <a:ext cx="11339830" cy="27281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92130" y="1988820"/>
            <a:ext cx="48069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03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2091710"/>
            <a:ext cx="352291" cy="305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028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53501" y="3667067"/>
            <a:ext cx="285642" cy="305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23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1633590"/>
            <a:ext cx="304685" cy="323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2024-10-28T10:40:54Z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