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37"/>
  </p:handoutMasterIdLst>
  <p:sldIdLst>
    <p:sldId id="324" r:id="rId3"/>
    <p:sldId id="362" r:id="rId4"/>
    <p:sldId id="359" r:id="rId5"/>
    <p:sldId id="358" r:id="rId6"/>
    <p:sldId id="402" r:id="rId7"/>
    <p:sldId id="354" r:id="rId8"/>
    <p:sldId id="352" r:id="rId9"/>
    <p:sldId id="351" r:id="rId10"/>
    <p:sldId id="350" r:id="rId11"/>
    <p:sldId id="349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3"/>
    <p:sldId id="336" r:id="rId24"/>
    <p:sldId id="335" r:id="rId25"/>
    <p:sldId id="404" r:id="rId26"/>
    <p:sldId id="334" r:id="rId27"/>
    <p:sldId id="403" r:id="rId28"/>
    <p:sldId id="333" r:id="rId29"/>
    <p:sldId id="332" r:id="rId30"/>
    <p:sldId id="331" r:id="rId31"/>
    <p:sldId id="405" r:id="rId32"/>
    <p:sldId id="329" r:id="rId33"/>
    <p:sldId id="326" r:id="rId34"/>
    <p:sldId id="406" r:id="rId35"/>
    <p:sldId id="325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2832100" y="2924810"/>
            <a:ext cx="652848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01565" y="3221990"/>
            <a:ext cx="481393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717290"/>
            <a:ext cx="3805555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915008"/>
            <a:ext cx="1323476" cy="41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644900"/>
            <a:ext cx="4034790" cy="293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1663754"/>
            <a:ext cx="266600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2795" y="2274757"/>
            <a:ext cx="257078" cy="30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1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787015"/>
            <a:ext cx="10559415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320" y="3949700"/>
            <a:ext cx="710882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5036367"/>
            <a:ext cx="6750680" cy="3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5579623"/>
            <a:ext cx="8664482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16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975" y="3990975"/>
            <a:ext cx="1022286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535" y="5008245"/>
            <a:ext cx="148780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755" y="5538470"/>
            <a:ext cx="96653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7425" y="6083935"/>
            <a:ext cx="58064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5013325"/>
            <a:ext cx="42043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93865" y="6108700"/>
            <a:ext cx="18999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6" grpId="0" bldLvl="0" animBg="1"/>
      <p:bldP spid="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6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9695" y="4186555"/>
            <a:ext cx="52006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934" y="4512344"/>
            <a:ext cx="476070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4880"/>
            <a:ext cx="660971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38645"/>
            <a:ext cx="4932090" cy="35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81755"/>
            <a:ext cx="500126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80305"/>
            <a:ext cx="374332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73"/>
          <a:stretch>
            <a:fillRect/>
          </a:stretch>
        </p:blipFill>
        <p:spPr>
          <a:xfrm>
            <a:off x="321945" y="5876925"/>
            <a:ext cx="11339830" cy="9808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6000115"/>
            <a:ext cx="521208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5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63"/>
          <a:stretch>
            <a:fillRect/>
          </a:stretch>
        </p:blipFill>
        <p:spPr>
          <a:xfrm>
            <a:off x="360045" y="1094535"/>
            <a:ext cx="11339830" cy="178328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1865306"/>
            <a:ext cx="3475314" cy="3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409825"/>
            <a:ext cx="1082484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2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3460" y="4326890"/>
            <a:ext cx="3056255" cy="24364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10401300" cy="6282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2895" y="1736090"/>
            <a:ext cx="261620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895" y="2256790"/>
            <a:ext cx="505523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162935"/>
            <a:ext cx="261302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3523615"/>
            <a:ext cx="74841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2895" y="4159885"/>
            <a:ext cx="555117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4682490"/>
            <a:ext cx="985202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5527040"/>
            <a:ext cx="983043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6137275"/>
            <a:ext cx="73082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692785"/>
            <a:ext cx="3552825" cy="283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  <p:bldP spid="16" grpId="0" bldLvl="0" animBg="1"/>
      <p:bldP spid="18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1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1505"/>
            <a:ext cx="11340000" cy="5097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797340"/>
            <a:ext cx="304685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01" y="3540938"/>
            <a:ext cx="285642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530" y="3124835"/>
            <a:ext cx="7200900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062" y="4722531"/>
            <a:ext cx="4789269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745" y="5332730"/>
            <a:ext cx="991298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7455" y="5904561"/>
            <a:ext cx="7198186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124835"/>
            <a:ext cx="3355340" cy="211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bldLvl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0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39207"/>
            <a:ext cx="5112997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21172"/>
            <a:ext cx="3913299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74516"/>
            <a:ext cx="7188664" cy="38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14370"/>
            <a:ext cx="11329035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812030"/>
            <a:ext cx="789876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17"/>
          <a:stretch>
            <a:fillRect/>
          </a:stretch>
        </p:blipFill>
        <p:spPr>
          <a:xfrm>
            <a:off x="360045" y="764540"/>
            <a:ext cx="11339830" cy="3096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b="57427"/>
          <a:stretch>
            <a:fillRect/>
          </a:stretch>
        </p:blipFill>
        <p:spPr>
          <a:xfrm>
            <a:off x="1559560" y="3860800"/>
            <a:ext cx="3515360" cy="2952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t="42573" b="11750"/>
          <a:stretch>
            <a:fillRect/>
          </a:stretch>
        </p:blipFill>
        <p:spPr>
          <a:xfrm>
            <a:off x="7320280" y="3860800"/>
            <a:ext cx="3515360" cy="31680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8"/>
          <a:stretch>
            <a:fillRect/>
          </a:stretch>
        </p:blipFill>
        <p:spPr>
          <a:xfrm>
            <a:off x="119380" y="981280"/>
            <a:ext cx="11339830" cy="2953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b="57427"/>
          <a:stretch>
            <a:fillRect/>
          </a:stretch>
        </p:blipFill>
        <p:spPr>
          <a:xfrm>
            <a:off x="1559560" y="3860800"/>
            <a:ext cx="3515360" cy="2952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t="42573" b="11750"/>
          <a:stretch>
            <a:fillRect/>
          </a:stretch>
        </p:blipFill>
        <p:spPr>
          <a:xfrm>
            <a:off x="7320280" y="3860800"/>
            <a:ext cx="3515360" cy="31680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78"/>
          <a:stretch>
            <a:fillRect/>
          </a:stretch>
        </p:blipFill>
        <p:spPr>
          <a:xfrm>
            <a:off x="360045" y="899795"/>
            <a:ext cx="11339830" cy="5841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2135505"/>
            <a:ext cx="751141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3211830"/>
            <a:ext cx="75114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3722370"/>
            <a:ext cx="751141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688840"/>
            <a:ext cx="7511415" cy="20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65"/>
          <a:stretch>
            <a:fillRect/>
          </a:stretch>
        </p:blipFill>
        <p:spPr>
          <a:xfrm>
            <a:off x="360045" y="1052625"/>
            <a:ext cx="11339830" cy="1021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47"/>
          <a:stretch>
            <a:fillRect/>
          </a:stretch>
        </p:blipFill>
        <p:spPr>
          <a:xfrm>
            <a:off x="360045" y="2060575"/>
            <a:ext cx="11339830" cy="42485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201545"/>
            <a:ext cx="94386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25" y="2647315"/>
            <a:ext cx="94386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10" y="3164840"/>
            <a:ext cx="94386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3717290"/>
            <a:ext cx="94386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15" y="4320540"/>
            <a:ext cx="943864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5157470"/>
            <a:ext cx="94386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5767705"/>
            <a:ext cx="94386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b="57427"/>
          <a:stretch>
            <a:fillRect/>
          </a:stretch>
        </p:blipFill>
        <p:spPr>
          <a:xfrm>
            <a:off x="9336405" y="908685"/>
            <a:ext cx="2894330" cy="2431415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t="42573" b="11750"/>
          <a:stretch>
            <a:fillRect/>
          </a:stretch>
        </p:blipFill>
        <p:spPr>
          <a:xfrm>
            <a:off x="8544560" y="3754755"/>
            <a:ext cx="2894330" cy="2608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624330"/>
            <a:ext cx="91459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34"/>
          <a:stretch>
            <a:fillRect/>
          </a:stretch>
        </p:blipFill>
        <p:spPr>
          <a:xfrm>
            <a:off x="479425" y="1268525"/>
            <a:ext cx="11339830" cy="196934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92430" y="2109470"/>
            <a:ext cx="11148695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b="57427"/>
          <a:stretch>
            <a:fillRect/>
          </a:stretch>
        </p:blipFill>
        <p:spPr>
          <a:xfrm>
            <a:off x="3359785" y="3860800"/>
            <a:ext cx="2894330" cy="2431415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t="42573" b="11750"/>
          <a:stretch>
            <a:fillRect/>
          </a:stretch>
        </p:blipFill>
        <p:spPr>
          <a:xfrm>
            <a:off x="6528435" y="3789045"/>
            <a:ext cx="2894330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36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51"/>
          <a:stretch>
            <a:fillRect/>
          </a:stretch>
        </p:blipFill>
        <p:spPr>
          <a:xfrm>
            <a:off x="360045" y="899795"/>
            <a:ext cx="11339830" cy="7287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729"/>
          <a:stretch>
            <a:fillRect/>
          </a:stretch>
        </p:blipFill>
        <p:spPr>
          <a:xfrm>
            <a:off x="263525" y="1772920"/>
            <a:ext cx="11339830" cy="50419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95"/>
          <a:stretch>
            <a:fillRect/>
          </a:stretch>
        </p:blipFill>
        <p:spPr>
          <a:xfrm>
            <a:off x="4583430" y="3018155"/>
            <a:ext cx="2736215" cy="2839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530" y="2925445"/>
            <a:ext cx="3033395" cy="28721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629410"/>
            <a:ext cx="337058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5" r="4116" b="27092"/>
          <a:stretch>
            <a:fillRect/>
          </a:stretch>
        </p:blipFill>
        <p:spPr>
          <a:xfrm>
            <a:off x="263525" y="3789045"/>
            <a:ext cx="10873105" cy="26854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4"/>
          <a:stretch>
            <a:fillRect/>
          </a:stretch>
        </p:blipFill>
        <p:spPr>
          <a:xfrm>
            <a:off x="263525" y="1030400"/>
            <a:ext cx="11339830" cy="813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4880"/>
            <a:ext cx="11340000" cy="182972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95"/>
          <a:stretch>
            <a:fillRect/>
          </a:stretch>
        </p:blipFill>
        <p:spPr>
          <a:xfrm>
            <a:off x="9408795" y="3860800"/>
            <a:ext cx="2736215" cy="28390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135" y="3785870"/>
            <a:ext cx="914844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35" y="5423535"/>
            <a:ext cx="33705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6022975"/>
            <a:ext cx="583311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3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147997"/>
            <a:ext cx="314205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7380" y="3996176"/>
            <a:ext cx="304685" cy="3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98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27" b="-277"/>
          <a:stretch>
            <a:fillRect/>
          </a:stretch>
        </p:blipFill>
        <p:spPr>
          <a:xfrm>
            <a:off x="479425" y="2853055"/>
            <a:ext cx="11339830" cy="1151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500" y="4077335"/>
            <a:ext cx="2386330" cy="25984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780665"/>
            <a:ext cx="85083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770" y="3429000"/>
            <a:ext cx="85083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40"/>
          <a:stretch>
            <a:fillRect/>
          </a:stretch>
        </p:blipFill>
        <p:spPr>
          <a:xfrm>
            <a:off x="360045" y="899795"/>
            <a:ext cx="11339830" cy="36093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455" y="4476750"/>
            <a:ext cx="278003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60"/>
          <a:stretch>
            <a:fillRect/>
          </a:stretch>
        </p:blipFill>
        <p:spPr>
          <a:xfrm>
            <a:off x="335280" y="980235"/>
            <a:ext cx="11339830" cy="1647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789045"/>
            <a:ext cx="2780030" cy="23812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34"/>
          <a:stretch>
            <a:fillRect/>
          </a:stretch>
        </p:blipFill>
        <p:spPr>
          <a:xfrm>
            <a:off x="911225" y="2421255"/>
            <a:ext cx="11339830" cy="4319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3108"/>
          <a:stretch>
            <a:fillRect/>
          </a:stretch>
        </p:blipFill>
        <p:spPr>
          <a:xfrm>
            <a:off x="7917180" y="2493010"/>
            <a:ext cx="4129405" cy="36309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613025"/>
            <a:ext cx="814832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770" y="3512820"/>
            <a:ext cx="71551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985" y="4004945"/>
            <a:ext cx="64916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985" y="4653280"/>
            <a:ext cx="6491605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5838825"/>
            <a:ext cx="741807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0"/>
          <a:stretch>
            <a:fillRect/>
          </a:stretch>
        </p:blipFill>
        <p:spPr>
          <a:xfrm>
            <a:off x="479425" y="1196770"/>
            <a:ext cx="11339830" cy="1835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204720"/>
            <a:ext cx="1063117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0" b="46279"/>
          <a:stretch>
            <a:fillRect/>
          </a:stretch>
        </p:blipFill>
        <p:spPr>
          <a:xfrm>
            <a:off x="3863975" y="3032760"/>
            <a:ext cx="4642485" cy="331216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512310" y="1052830"/>
            <a:ext cx="361886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5"/>
          <a:stretch>
            <a:fillRect/>
          </a:stretch>
        </p:blipFill>
        <p:spPr>
          <a:xfrm>
            <a:off x="360045" y="899795"/>
            <a:ext cx="11339830" cy="252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8010" y="1668145"/>
            <a:ext cx="31559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5"/>
          <a:stretch>
            <a:fillRect/>
          </a:stretch>
        </p:blipFill>
        <p:spPr>
          <a:xfrm>
            <a:off x="263525" y="1124380"/>
            <a:ext cx="11339830" cy="1917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70381" y="1927125"/>
            <a:ext cx="285642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140710"/>
            <a:ext cx="2950845" cy="344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11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17290"/>
            <a:ext cx="2508885" cy="3249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912190"/>
            <a:ext cx="11340000" cy="2527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54994" y="2675110"/>
            <a:ext cx="276120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4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305" y="2058407"/>
            <a:ext cx="303569" cy="30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9305" y="5666563"/>
            <a:ext cx="294082" cy="31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365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404327"/>
            <a:ext cx="304685" cy="31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374515"/>
            <a:ext cx="3800475" cy="25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253690"/>
            <a:ext cx="437984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745" y="4112630"/>
            <a:ext cx="276120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