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4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2420620"/>
            <a:ext cx="6423660" cy="861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85" y="3571240"/>
            <a:ext cx="1038606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1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987165"/>
            <a:ext cx="5969000" cy="236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3860800"/>
            <a:ext cx="4709160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29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1917065"/>
            <a:ext cx="8200390" cy="18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17035"/>
            <a:ext cx="8785225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2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33905"/>
            <a:ext cx="57734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2919095"/>
            <a:ext cx="1135189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349750"/>
            <a:ext cx="60274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869180"/>
            <a:ext cx="852868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4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02"/>
          <a:stretch>
            <a:fillRect/>
          </a:stretch>
        </p:blipFill>
        <p:spPr>
          <a:xfrm>
            <a:off x="360045" y="899795"/>
            <a:ext cx="11339830" cy="5697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120" y="3573145"/>
            <a:ext cx="227901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4749800"/>
            <a:ext cx="7708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0325" y="4797425"/>
            <a:ext cx="13322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75910" y="5569585"/>
            <a:ext cx="11709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40595" y="5569585"/>
            <a:ext cx="11709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65"/>
          <a:stretch>
            <a:fillRect/>
          </a:stretch>
        </p:blipFill>
        <p:spPr>
          <a:xfrm>
            <a:off x="191135" y="1196975"/>
            <a:ext cx="11339830" cy="1772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2204720"/>
            <a:ext cx="28663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4540"/>
            <a:ext cx="10567035" cy="62020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80" y="692990"/>
            <a:ext cx="11340000" cy="61957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636520"/>
            <a:ext cx="703326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1325" y="6038850"/>
            <a:ext cx="779589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404360"/>
            <a:ext cx="703326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2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45770" y="2824480"/>
            <a:ext cx="867981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91255"/>
            <a:ext cx="1048131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509135"/>
            <a:ext cx="10481310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19"/>
          <a:stretch>
            <a:fillRect/>
          </a:stretch>
        </p:blipFill>
        <p:spPr>
          <a:xfrm>
            <a:off x="360045" y="899795"/>
            <a:ext cx="11339830" cy="55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4925060"/>
            <a:ext cx="3515360" cy="177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940935"/>
            <a:ext cx="699643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225" y="5760085"/>
            <a:ext cx="630174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213100"/>
            <a:ext cx="3744595" cy="307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420825"/>
            <a:ext cx="11340000" cy="434779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83845" y="4442460"/>
            <a:ext cx="7710805" cy="148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845" y="6013450"/>
            <a:ext cx="82264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9" r="47508" b="4565"/>
          <a:stretch>
            <a:fillRect/>
          </a:stretch>
        </p:blipFill>
        <p:spPr>
          <a:xfrm>
            <a:off x="-278765" y="980440"/>
            <a:ext cx="5952490" cy="14401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380" y="1772920"/>
            <a:ext cx="987171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0" y="2637155"/>
            <a:ext cx="987171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-24765" y="3284855"/>
            <a:ext cx="987171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30" y="836930"/>
            <a:ext cx="9575165" cy="60445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8930" y="1646555"/>
            <a:ext cx="53911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8930" y="2427605"/>
            <a:ext cx="64160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930" y="3069590"/>
            <a:ext cx="62439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8930" y="3963035"/>
            <a:ext cx="31877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8930" y="4718685"/>
            <a:ext cx="9326245" cy="20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2" grpId="0" bldLvl="0" animBg="1"/>
      <p:bldP spid="26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2024-10-26T17:42:41Z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