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924810"/>
            <a:ext cx="8528050" cy="858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57"/>
          <a:stretch>
            <a:fillRect/>
          </a:stretch>
        </p:blipFill>
        <p:spPr>
          <a:xfrm>
            <a:off x="360045" y="899795"/>
            <a:ext cx="11339830" cy="53376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8835" y="3476625"/>
            <a:ext cx="732726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7" r="65292"/>
          <a:stretch>
            <a:fillRect/>
          </a:stretch>
        </p:blipFill>
        <p:spPr>
          <a:xfrm>
            <a:off x="2279650" y="4941365"/>
            <a:ext cx="3935775" cy="140165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38835" y="5019040"/>
            <a:ext cx="336359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84065" y="5104765"/>
            <a:ext cx="336359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15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6325"/>
            <a:ext cx="649351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4077335"/>
            <a:ext cx="758825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 b="42519"/>
          <a:stretch>
            <a:fillRect/>
          </a:stretch>
        </p:blipFill>
        <p:spPr>
          <a:xfrm>
            <a:off x="2207895" y="5271770"/>
            <a:ext cx="4896530" cy="1613330"/>
          </a:xfrm>
          <a:prstGeom prst="rect">
            <a:avLst/>
          </a:prstGeom>
        </p:spPr>
      </p:pic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71" r="79258"/>
          <a:stretch>
            <a:fillRect/>
          </a:stretch>
        </p:blipFill>
        <p:spPr>
          <a:xfrm>
            <a:off x="5880100" y="5543345"/>
            <a:ext cx="2352085" cy="107018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91995" y="5445760"/>
            <a:ext cx="348551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808345" y="5589270"/>
            <a:ext cx="348551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224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755" y="2383790"/>
            <a:ext cx="675322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789045"/>
            <a:ext cx="675322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4869180"/>
            <a:ext cx="6753225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6285865"/>
            <a:ext cx="67532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7204" y="2511355"/>
            <a:ext cx="1104483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3602" y="4189454"/>
            <a:ext cx="799798" cy="26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5333612"/>
            <a:ext cx="304685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01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751" y="2811545"/>
            <a:ext cx="399754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646512"/>
            <a:ext cx="342770" cy="39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701058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807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32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744335" y="1052830"/>
            <a:ext cx="3867785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5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3567430"/>
            <a:ext cx="10618470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6" b="47865"/>
          <a:stretch>
            <a:fillRect/>
          </a:stretch>
        </p:blipFill>
        <p:spPr>
          <a:xfrm>
            <a:off x="5015865" y="4941570"/>
            <a:ext cx="5473110" cy="1367585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30" r="80311"/>
          <a:stretch>
            <a:fillRect/>
          </a:stretch>
        </p:blipFill>
        <p:spPr>
          <a:xfrm>
            <a:off x="10273030" y="5013120"/>
            <a:ext cx="2232705" cy="11114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838835" y="4935220"/>
            <a:ext cx="4041775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43475" y="5085080"/>
            <a:ext cx="503301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28250" y="5027295"/>
            <a:ext cx="185610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930"/>
            <a:ext cx="10389235" cy="6172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160" y="4754880"/>
            <a:ext cx="7556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62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63775"/>
            <a:ext cx="984758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644900"/>
            <a:ext cx="984758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5157470"/>
            <a:ext cx="984758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79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07135" y="5123815"/>
            <a:ext cx="10029825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15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94610"/>
            <a:ext cx="34251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29000"/>
            <a:ext cx="32385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364990"/>
            <a:ext cx="76155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205095"/>
            <a:ext cx="703834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5650"/>
            <a:ext cx="10574655" cy="389699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07035" y="3573145"/>
            <a:ext cx="684085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4653280"/>
            <a:ext cx="10574655" cy="280733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19380" y="4797425"/>
            <a:ext cx="6840855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6160135"/>
            <a:ext cx="78384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42" grpId="0" bldLvl="0" animBg="1"/>
      <p:bldP spid="4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965" y="1205230"/>
            <a:ext cx="173736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4483987"/>
            <a:ext cx="352292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64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020" y="2378075"/>
            <a:ext cx="512000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789045"/>
            <a:ext cx="512000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5373370"/>
            <a:ext cx="512000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4540"/>
            <a:ext cx="10278110" cy="626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9915" y="3314065"/>
            <a:ext cx="58229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5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433931"/>
            <a:ext cx="428463" cy="4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460750"/>
            <a:ext cx="5248910" cy="129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9495" y="5013325"/>
            <a:ext cx="5248910" cy="129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3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30145"/>
            <a:ext cx="467360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860800"/>
            <a:ext cx="467360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11225" y="5517515"/>
            <a:ext cx="467360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6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728771"/>
            <a:ext cx="323727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2024-10-28T11:03:38Z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