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7" b="-6171"/>
          <a:stretch>
            <a:fillRect/>
          </a:stretch>
        </p:blipFill>
        <p:spPr>
          <a:xfrm>
            <a:off x="2999105" y="2908935"/>
            <a:ext cx="6124970" cy="10406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226" y="3189471"/>
            <a:ext cx="428463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3284882"/>
            <a:ext cx="361813" cy="4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40403" y="3189471"/>
            <a:ext cx="238035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8765" y="3189471"/>
            <a:ext cx="428463" cy="26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059763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3020" y="3724910"/>
            <a:ext cx="39179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5377" y="3751810"/>
            <a:ext cx="382618" cy="24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89595" y="3751810"/>
            <a:ext cx="400414" cy="24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77284" y="3716192"/>
            <a:ext cx="382618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4300" y="6316277"/>
            <a:ext cx="400414" cy="24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5945" y="6405245"/>
            <a:ext cx="328930" cy="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17581" y="6316277"/>
            <a:ext cx="400414" cy="24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78576" y="6316277"/>
            <a:ext cx="222452" cy="24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68386" y="6280659"/>
            <a:ext cx="382618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680" y="3632200"/>
            <a:ext cx="514985" cy="529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8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435346"/>
            <a:ext cx="41894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2521190"/>
            <a:ext cx="352292" cy="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7682" y="2425808"/>
            <a:ext cx="22851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2425808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2921" y="2397194"/>
            <a:ext cx="399899" cy="3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932910"/>
            <a:ext cx="11340000" cy="197217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73219" y="5057144"/>
            <a:ext cx="428463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88110" y="5028565"/>
            <a:ext cx="3276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63396" y="5057144"/>
            <a:ext cx="238035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1758" y="5057144"/>
            <a:ext cx="418942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77199" y="5009507"/>
            <a:ext cx="295163" cy="36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5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52896" y="3905334"/>
            <a:ext cx="380856" cy="30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195" y="4392295"/>
            <a:ext cx="436880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2947" y="4420608"/>
            <a:ext cx="418942" cy="2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4420608"/>
            <a:ext cx="428463" cy="2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007" y="4391982"/>
            <a:ext cx="333249" cy="27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84935" y="4392295"/>
            <a:ext cx="33464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4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5873252"/>
            <a:ext cx="428463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68500" y="5835015"/>
            <a:ext cx="3244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4231" y="5873252"/>
            <a:ext cx="418942" cy="2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7808" y="5882779"/>
            <a:ext cx="428463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54206" y="5835143"/>
            <a:ext cx="390377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6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595" y="2578735"/>
            <a:ext cx="42418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11" y="2616638"/>
            <a:ext cx="418942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8866" y="2616638"/>
            <a:ext cx="428463" cy="25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4785" y="2588022"/>
            <a:ext cx="380856" cy="29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2575" y="2588260"/>
            <a:ext cx="32448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1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3425" y="2321680"/>
            <a:ext cx="418942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984" y="4297504"/>
            <a:ext cx="428463" cy="26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585" y="4392930"/>
            <a:ext cx="3619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8161" y="4297504"/>
            <a:ext cx="238035" cy="26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6523" y="4297504"/>
            <a:ext cx="428463" cy="26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3400" y="4259324"/>
            <a:ext cx="409420" cy="32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9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2063055"/>
            <a:ext cx="1551989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2063055"/>
            <a:ext cx="1942367" cy="305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6120" y="2806764"/>
            <a:ext cx="1551989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5692" y="2778159"/>
            <a:ext cx="1761460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82720" y="6000896"/>
            <a:ext cx="428463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24382" y="6000896"/>
            <a:ext cx="428463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240" y="4220845"/>
            <a:ext cx="573405" cy="57340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4220845"/>
            <a:ext cx="573405" cy="5734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270" y="4220845"/>
            <a:ext cx="573405" cy="5734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240" y="5085080"/>
            <a:ext cx="573405" cy="57340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755" y="5085080"/>
            <a:ext cx="573405" cy="5734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660" y="5085080"/>
            <a:ext cx="573405" cy="57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5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39293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3425" y="2739293"/>
            <a:ext cx="22851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763" y="2739293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2997" y="3816200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924" y="3816200"/>
            <a:ext cx="418942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3476" y="3816200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0000" y="5417264"/>
            <a:ext cx="418942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44332" y="5417264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8186" y="5417264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68715" y="6122495"/>
            <a:ext cx="42846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73047" y="6132026"/>
            <a:ext cx="428463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86901" y="6122495"/>
            <a:ext cx="409420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1471715"/>
            <a:ext cx="428463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891313"/>
            <a:ext cx="238035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090" y="2881786"/>
            <a:ext cx="428463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3586821"/>
            <a:ext cx="399899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52947" y="3586821"/>
            <a:ext cx="428463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7455" y="4291857"/>
            <a:ext cx="228514" cy="2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68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986279"/>
            <a:ext cx="409420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214" y="4244532"/>
            <a:ext cx="418942" cy="36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99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1319220"/>
            <a:ext cx="418942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0755" y="2690400"/>
            <a:ext cx="418942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4071101"/>
            <a:ext cx="418942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6725" y="5442280"/>
            <a:ext cx="418942" cy="361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3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969484"/>
            <a:ext cx="428463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54055" y="2969484"/>
            <a:ext cx="428463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2969484"/>
            <a:ext cx="418942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6473" y="2969484"/>
            <a:ext cx="428463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846995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54055" y="3846995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357" y="3846995"/>
            <a:ext cx="409420" cy="2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76473" y="3846995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3702" y="4724506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3098" y="4724506"/>
            <a:ext cx="409420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34408" y="4724506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76473" y="4724506"/>
            <a:ext cx="428463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64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425024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9093" y="2425024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2425024"/>
            <a:ext cx="409420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82267" y="2434556"/>
            <a:ext cx="409420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2425024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267" y="3721367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9093" y="3721367"/>
            <a:ext cx="418942" cy="257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25440" y="3721367"/>
            <a:ext cx="409420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82267" y="3721367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39093" y="3721367"/>
            <a:ext cx="428463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3532756"/>
            <a:ext cx="428463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6910" y="3532505"/>
            <a:ext cx="47117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4295981"/>
            <a:ext cx="40942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7481" y="5049666"/>
            <a:ext cx="409420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