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 b="31566"/>
          <a:stretch>
            <a:fillRect/>
          </a:stretch>
        </p:blipFill>
        <p:spPr>
          <a:xfrm>
            <a:off x="3356610" y="2854960"/>
            <a:ext cx="5478637" cy="11487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2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11738" y="3014632"/>
            <a:ext cx="22851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020" y="3014632"/>
            <a:ext cx="218992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297" y="3014632"/>
            <a:ext cx="390377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25843" y="3862325"/>
            <a:ext cx="22851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86649" y="3862325"/>
            <a:ext cx="390377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62468" y="3862325"/>
            <a:ext cx="228513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6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3102544"/>
            <a:ext cx="218992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3112080"/>
            <a:ext cx="218992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748" y="3102544"/>
            <a:ext cx="218992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0982" y="3102544"/>
            <a:ext cx="218992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82216" y="3112080"/>
            <a:ext cx="218992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3450" y="3102544"/>
            <a:ext cx="22851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24685" y="3112080"/>
            <a:ext cx="228513" cy="23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1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54609" y="2501052"/>
            <a:ext cx="21899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63224" y="2510583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1838" y="2510583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3358774"/>
            <a:ext cx="22851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702" y="3349244"/>
            <a:ext cx="22851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1838" y="3349244"/>
            <a:ext cx="228513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4609" y="4197436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63224" y="4197436"/>
            <a:ext cx="21899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90881" y="4197436"/>
            <a:ext cx="190428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99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06498" y="4581217"/>
            <a:ext cx="390377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4676592"/>
            <a:ext cx="333249" cy="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0982" y="4581217"/>
            <a:ext cx="218992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77430" y="4590754"/>
            <a:ext cx="218992" cy="2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3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216858"/>
            <a:ext cx="190428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15465" y="2216858"/>
            <a:ext cx="199949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66901" y="2216858"/>
            <a:ext cx="199949" cy="24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3173" y="2913768"/>
            <a:ext cx="199949" cy="23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2025-01-14T12:51:53Z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