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34132"/>
          <a:stretch>
            <a:fillRect/>
          </a:stretch>
        </p:blipFill>
        <p:spPr>
          <a:xfrm>
            <a:off x="3503295" y="2908935"/>
            <a:ext cx="5154348" cy="1041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060575"/>
            <a:ext cx="9824085" cy="188023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724025" y="2663825"/>
            <a:ext cx="2283460" cy="69342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91360" y="2780665"/>
            <a:ext cx="2016125" cy="5765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36180" y="2663825"/>
            <a:ext cx="2303780" cy="62103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823835" y="2708910"/>
            <a:ext cx="2088515" cy="64833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720065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2720065"/>
            <a:ext cx="218992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670" y="2720065"/>
            <a:ext cx="228513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844497"/>
            <a:ext cx="380856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2720" y="3834968"/>
            <a:ext cx="21899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6775" y="3834968"/>
            <a:ext cx="228513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6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76475"/>
            <a:ext cx="532130" cy="5092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276475"/>
            <a:ext cx="532130" cy="5092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276475"/>
            <a:ext cx="550545" cy="5092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430" y="2276475"/>
            <a:ext cx="532130" cy="5092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174365"/>
            <a:ext cx="532130" cy="5092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174365"/>
            <a:ext cx="532130" cy="5092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3174365"/>
            <a:ext cx="532130" cy="5092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430" y="3174365"/>
            <a:ext cx="532130" cy="50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635" y="4483735"/>
            <a:ext cx="34417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83274" y="4483573"/>
            <a:ext cx="228513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4493104"/>
            <a:ext cx="218992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559" y="4550289"/>
            <a:ext cx="39037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67905" y="4607560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2" y="4550289"/>
            <a:ext cx="228513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15012" y="4550289"/>
            <a:ext cx="218992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4493260"/>
            <a:ext cx="344170" cy="189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9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388613"/>
            <a:ext cx="2142317" cy="27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3142747"/>
            <a:ext cx="1980453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