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37381"/>
          <a:stretch>
            <a:fillRect/>
          </a:stretch>
        </p:blipFill>
        <p:spPr>
          <a:xfrm>
            <a:off x="3431540" y="2996565"/>
            <a:ext cx="5478637" cy="10410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311525" y="2825750"/>
            <a:ext cx="390525" cy="30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45" y="2835275"/>
            <a:ext cx="38100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012315"/>
            <a:ext cx="4343400" cy="603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012315"/>
            <a:ext cx="434340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8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9874" y="2424769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967" y="2424769"/>
            <a:ext cx="380856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38539" y="2424769"/>
            <a:ext cx="380856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6675" y="3206222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6246" y="3206222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95818" y="3206222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49874" y="4426052"/>
            <a:ext cx="39037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39445" y="4426052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938539" y="4426052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6675" y="5207505"/>
            <a:ext cx="390377" cy="25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06246" y="5207505"/>
            <a:ext cx="39037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95818" y="5217035"/>
            <a:ext cx="390377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3714165"/>
            <a:ext cx="37133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02267" y="3714165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3501" y="3723706"/>
            <a:ext cx="390377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3714165"/>
            <a:ext cx="390377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15969" y="3714165"/>
            <a:ext cx="390377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3123" y="3723706"/>
            <a:ext cx="390377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34357" y="3723706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05591" y="3714165"/>
            <a:ext cx="390377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76826" y="3714165"/>
            <a:ext cx="39037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57581" y="3714165"/>
            <a:ext cx="380856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728816" y="3714165"/>
            <a:ext cx="380855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9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90575" y="2063750"/>
            <a:ext cx="3758565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284" y="2684521"/>
            <a:ext cx="2161360" cy="33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9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9874" y="1395735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2063596"/>
            <a:ext cx="399899" cy="3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7825" y="2063750"/>
            <a:ext cx="1805305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