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334" r="61485"/>
          <a:stretch>
            <a:fillRect/>
          </a:stretch>
        </p:blipFill>
        <p:spPr>
          <a:xfrm>
            <a:off x="2821305" y="2925090"/>
            <a:ext cx="6550149" cy="9757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1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35012" y="3101487"/>
            <a:ext cx="390377" cy="26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01108" y="3863918"/>
            <a:ext cx="228513" cy="26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1738" y="4626349"/>
            <a:ext cx="228513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91032" y="4626349"/>
            <a:ext cx="228513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5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63022" y="2081901"/>
            <a:ext cx="238035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6599" y="2081901"/>
            <a:ext cx="238035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34005" y="2081901"/>
            <a:ext cx="399899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86851" y="2825416"/>
            <a:ext cx="390377" cy="26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86599" y="2834948"/>
            <a:ext cx="238035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19697" y="2834948"/>
            <a:ext cx="238035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10680" y="3445011"/>
            <a:ext cx="3132544" cy="36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0176" y="6257022"/>
            <a:ext cx="238035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35617" y="6247490"/>
            <a:ext cx="238035" cy="26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92544" y="6247490"/>
            <a:ext cx="399899" cy="26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72544" y="6257022"/>
            <a:ext cx="399899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833995" y="6343015"/>
            <a:ext cx="35242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443677" y="6247490"/>
            <a:ext cx="228513" cy="26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367254" y="6247490"/>
            <a:ext cx="238035" cy="26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970" y="6093460"/>
            <a:ext cx="577850" cy="57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bldLvl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03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25088" y="2252643"/>
            <a:ext cx="238035" cy="24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57682" y="2243119"/>
            <a:ext cx="228513" cy="26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59193" y="3671791"/>
            <a:ext cx="409420" cy="26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3853" y="3586070"/>
            <a:ext cx="238035" cy="25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48816" y="3586070"/>
            <a:ext cx="238035" cy="26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6221" y="3586070"/>
            <a:ext cx="409420" cy="26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10226" y="4681386"/>
            <a:ext cx="390377" cy="26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63929" y="5443344"/>
            <a:ext cx="228513" cy="26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52895" y="5388610"/>
            <a:ext cx="29591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91939" y="6205302"/>
            <a:ext cx="409420" cy="25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463224" y="6300547"/>
            <a:ext cx="352292" cy="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063073" y="6205302"/>
            <a:ext cx="247556" cy="25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96171" y="6195778"/>
            <a:ext cx="228513" cy="26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1255" y="3430270"/>
            <a:ext cx="577850" cy="57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1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198" y="2457175"/>
            <a:ext cx="238035" cy="26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8161" y="2457175"/>
            <a:ext cx="238035" cy="26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45088" y="2457175"/>
            <a:ext cx="390377" cy="26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635" y="2277110"/>
            <a:ext cx="577850" cy="600710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996920"/>
            <a:ext cx="11340000" cy="221869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894731" y="3111187"/>
            <a:ext cx="1190176" cy="35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2741" y="3806315"/>
            <a:ext cx="1104483" cy="361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1784" y="4644277"/>
            <a:ext cx="399899" cy="257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63547" y="4739500"/>
            <a:ext cx="352292" cy="4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72917" y="4644277"/>
            <a:ext cx="228513" cy="26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96494" y="4644277"/>
            <a:ext cx="228513" cy="26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27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027" y="3866667"/>
            <a:ext cx="409420" cy="26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8790" y="3971610"/>
            <a:ext cx="352292" cy="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8161" y="3876207"/>
            <a:ext cx="238035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1738" y="3866667"/>
            <a:ext cx="238035" cy="26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59465" cy="5662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3190" y="4144010"/>
            <a:ext cx="22860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83485" y="4171950"/>
            <a:ext cx="24066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7395" y="4171950"/>
            <a:ext cx="40957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1435" y="6362065"/>
            <a:ext cx="37147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3885" y="6452870"/>
            <a:ext cx="352425" cy="143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83485" y="6332855"/>
            <a:ext cx="24320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2165" y="6333490"/>
            <a:ext cx="29273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9430" y="4059555"/>
            <a:ext cx="5429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6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027" y="2977411"/>
            <a:ext cx="409420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8790" y="3072705"/>
            <a:ext cx="361813" cy="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8161" y="2977411"/>
            <a:ext cx="238035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1738" y="2986941"/>
            <a:ext cx="238035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027" y="6103058"/>
            <a:ext cx="409420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8790" y="6198352"/>
            <a:ext cx="361813" cy="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88161" y="6103058"/>
            <a:ext cx="238035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21259" y="6103058"/>
            <a:ext cx="228513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20453" y="6103058"/>
            <a:ext cx="238035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23685" y="6064250"/>
            <a:ext cx="32131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34458" y="6103058"/>
            <a:ext cx="199949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62821" y="6103058"/>
            <a:ext cx="409420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66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7581" y="2291874"/>
            <a:ext cx="228513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5012" y="2291874"/>
            <a:ext cx="228513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2443" y="2291874"/>
            <a:ext cx="228513" cy="25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71637" y="2291874"/>
            <a:ext cx="238035" cy="25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21460" y="3254867"/>
            <a:ext cx="409420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35012" y="3254867"/>
            <a:ext cx="228513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96322" y="3254867"/>
            <a:ext cx="409420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05037" y="3254867"/>
            <a:ext cx="409420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97581" y="4227396"/>
            <a:ext cx="228513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58891" y="4227396"/>
            <a:ext cx="399899" cy="25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72443" y="4227396"/>
            <a:ext cx="228513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95465" y="4227396"/>
            <a:ext cx="409420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88060" y="5190389"/>
            <a:ext cx="238035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768413" y="5190389"/>
            <a:ext cx="409420" cy="25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405843" y="5190389"/>
            <a:ext cx="399899" cy="25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71637" y="5190389"/>
            <a:ext cx="238035" cy="26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02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3126740"/>
            <a:ext cx="610870" cy="5848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745" y="3126740"/>
            <a:ext cx="593503" cy="59350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9915" y="3135630"/>
            <a:ext cx="584644" cy="58464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115" y="4004945"/>
            <a:ext cx="611505" cy="6115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745" y="4031615"/>
            <a:ext cx="584644" cy="58464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015" y="4077335"/>
            <a:ext cx="584644" cy="584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74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8211" y="2824559"/>
            <a:ext cx="238035" cy="26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44735" y="2824559"/>
            <a:ext cx="399899" cy="26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8790" y="2824559"/>
            <a:ext cx="238035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595" y="3996690"/>
            <a:ext cx="40957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82540" y="3996690"/>
            <a:ext cx="22860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91195" y="3996690"/>
            <a:ext cx="40957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3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02015" y="2557233"/>
            <a:ext cx="218992" cy="22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755" y="2557233"/>
            <a:ext cx="361813" cy="22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2795" y="2557233"/>
            <a:ext cx="209471" cy="22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82015" y="2557233"/>
            <a:ext cx="371334" cy="22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4055" y="2557233"/>
            <a:ext cx="218992" cy="22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44886" y="3766666"/>
            <a:ext cx="361813" cy="22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77884" y="3766666"/>
            <a:ext cx="218992" cy="22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96624" y="3766666"/>
            <a:ext cx="371335" cy="22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58186" y="3766666"/>
            <a:ext cx="209471" cy="22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767405" y="3757143"/>
            <a:ext cx="371335" cy="23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28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9118" y="2282449"/>
            <a:ext cx="361813" cy="22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6549" y="2921333"/>
            <a:ext cx="209471" cy="228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67103" y="2911797"/>
            <a:ext cx="209471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4433" y="4628202"/>
            <a:ext cx="238035" cy="26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62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43828" y="1520167"/>
            <a:ext cx="238035" cy="26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87909" y="2265362"/>
            <a:ext cx="238035" cy="26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91788" y="2265362"/>
            <a:ext cx="238035" cy="26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4433" y="3077434"/>
            <a:ext cx="238035" cy="26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83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76725" y="2104981"/>
            <a:ext cx="418942" cy="362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5715" y="4402455"/>
            <a:ext cx="52514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43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2176297"/>
            <a:ext cx="418942" cy="361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9924" y="3680927"/>
            <a:ext cx="409420" cy="361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68</cp:revision>
  <dcterms:created xsi:type="dcterms:W3CDTF">2015-09-16T06:44:00Z</dcterms:created>
  <dcterms:modified xsi:type="dcterms:W3CDTF">2025-01-14T13:01:04Z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