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38254"/>
          <a:stretch>
            <a:fillRect/>
          </a:stretch>
        </p:blipFill>
        <p:spPr>
          <a:xfrm>
            <a:off x="3215640" y="2924810"/>
            <a:ext cx="5875020" cy="9613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382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2132965"/>
            <a:ext cx="10223087" cy="180927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918970" y="3068955"/>
            <a:ext cx="792480" cy="86423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863340" y="2997200"/>
            <a:ext cx="792480" cy="86423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536180" y="2996565"/>
            <a:ext cx="792480" cy="86423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413365" y="2204720"/>
            <a:ext cx="792480" cy="86423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95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8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1424383"/>
            <a:ext cx="199949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1057" y="2120956"/>
            <a:ext cx="399899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0075" y="2779361"/>
            <a:ext cx="1056876" cy="314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8866" y="2769818"/>
            <a:ext cx="1085440" cy="34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24470" y="3485515"/>
            <a:ext cx="105664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43920" cy="5581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4980" y="3544570"/>
            <a:ext cx="41275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2715" y="3538855"/>
            <a:ext cx="94170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5245" y="3538855"/>
            <a:ext cx="941705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0035" y="3538855"/>
            <a:ext cx="6273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5275" y="3538855"/>
            <a:ext cx="62738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3510" y="4370070"/>
            <a:ext cx="58991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7315" y="4370070"/>
            <a:ext cx="96774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8770" y="5029835"/>
            <a:ext cx="62801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99725" y="5813425"/>
            <a:ext cx="43307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2025-01-14T16:10:54Z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