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0" r:id="rId4"/>
    <p:sldId id="329" r:id="rId5"/>
    <p:sldId id="328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348585"/>
            <a:ext cx="11340000" cy="2132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1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881" y="1357450"/>
            <a:ext cx="399899" cy="33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7430" y="1357450"/>
            <a:ext cx="390377" cy="33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74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49168" y="3387843"/>
            <a:ext cx="704584" cy="2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1007" y="3397375"/>
            <a:ext cx="656977" cy="29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2367" y="3387843"/>
            <a:ext cx="695062" cy="32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82430" y="4032250"/>
            <a:ext cx="2480310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4" t="4492" r="30781" b="-4237"/>
          <a:stretch>
            <a:fillRect/>
          </a:stretch>
        </p:blipFill>
        <p:spPr>
          <a:xfrm>
            <a:off x="360045" y="1224280"/>
            <a:ext cx="7896225" cy="6203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916430"/>
            <a:ext cx="10189845" cy="3626167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6823075" y="3398520"/>
            <a:ext cx="3665220" cy="60642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887845" y="3356610"/>
            <a:ext cx="1008380" cy="720090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8183880" y="3284855"/>
            <a:ext cx="1008380" cy="720090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9408160" y="3356610"/>
            <a:ext cx="1008380" cy="720090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74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988820"/>
            <a:ext cx="9892665" cy="254317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600190" y="3068955"/>
            <a:ext cx="3599815" cy="57594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6743700" y="2997200"/>
            <a:ext cx="1008380" cy="720090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7967980" y="2853055"/>
            <a:ext cx="1152525" cy="935990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479915" y="2853055"/>
            <a:ext cx="864870" cy="791845"/>
          </a:xfrm>
          <a:prstGeom prst="line">
            <a:avLst/>
          </a:prstGeom>
          <a:ln>
            <a:solidFill>
              <a:srgbClr val="F001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2025-01-14T15:56:17Z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