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780385"/>
            <a:ext cx="11340000" cy="12168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8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44987" y="2129344"/>
            <a:ext cx="371335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9370" y="2129344"/>
            <a:ext cx="390377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86045" y="2138874"/>
            <a:ext cx="390377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9294" y="2758321"/>
            <a:ext cx="399899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82770" y="4654780"/>
            <a:ext cx="380856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86498" y="4654780"/>
            <a:ext cx="399899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3098" y="4097162"/>
            <a:ext cx="2504130" cy="3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151" y="4097162"/>
            <a:ext cx="2323224" cy="3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2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02619" y="3371712"/>
            <a:ext cx="2313702" cy="295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9068" y="3371712"/>
            <a:ext cx="2485088" cy="28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7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0327" y="4444324"/>
            <a:ext cx="2313702" cy="3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1385" y="4444324"/>
            <a:ext cx="2332745" cy="3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8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2762970"/>
            <a:ext cx="1647204" cy="24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7279" y="2762970"/>
            <a:ext cx="1656725" cy="24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2025-01-14T15:53:53Z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