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52" b="32834"/>
          <a:stretch>
            <a:fillRect/>
          </a:stretch>
        </p:blipFill>
        <p:spPr>
          <a:xfrm>
            <a:off x="695325" y="2997200"/>
            <a:ext cx="10675387" cy="101079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9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7632" y="3674127"/>
            <a:ext cx="228513" cy="25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64080" y="3674127"/>
            <a:ext cx="228513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44634" y="3674127"/>
            <a:ext cx="228513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1083" y="3674127"/>
            <a:ext cx="228513" cy="25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1057" y="3683660"/>
            <a:ext cx="218992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59090" y="3655060"/>
            <a:ext cx="32893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19848" y="3674127"/>
            <a:ext cx="228513" cy="25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19647" y="3674127"/>
            <a:ext cx="380855" cy="257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80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88010" y="2273533"/>
            <a:ext cx="390377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1360" y="2273533"/>
            <a:ext cx="390377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4710" y="2273533"/>
            <a:ext cx="399898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45088" y="3046371"/>
            <a:ext cx="218992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58438" y="3046371"/>
            <a:ext cx="218992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71788" y="3046371"/>
            <a:ext cx="228513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35566" y="3809668"/>
            <a:ext cx="228513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58438" y="3809668"/>
            <a:ext cx="218992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71788" y="3809668"/>
            <a:ext cx="228513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33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64080" y="2147968"/>
            <a:ext cx="228513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1788" y="2147968"/>
            <a:ext cx="361813" cy="2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62317" y="2147968"/>
            <a:ext cx="228513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64080" y="2767122"/>
            <a:ext cx="228513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91788" y="2767122"/>
            <a:ext cx="380856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62317" y="2767122"/>
            <a:ext cx="228513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64080" y="3386276"/>
            <a:ext cx="228513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91788" y="3386276"/>
            <a:ext cx="390377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62317" y="3386276"/>
            <a:ext cx="228513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25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4962" y="4312261"/>
            <a:ext cx="228513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7225" y="4283710"/>
            <a:ext cx="311785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83274" y="4312261"/>
            <a:ext cx="218992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73425" y="4283710"/>
            <a:ext cx="39052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9805" y="4290060"/>
            <a:ext cx="390525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53045" y="4332605"/>
            <a:ext cx="342900" cy="11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24545" y="4290060"/>
            <a:ext cx="219075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91083" y="4312261"/>
            <a:ext cx="228513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62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0226" y="1976779"/>
            <a:ext cx="218992" cy="2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3979" y="2577096"/>
            <a:ext cx="218992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10226" y="3196472"/>
            <a:ext cx="228513" cy="23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43979" y="3806318"/>
            <a:ext cx="218992" cy="247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