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/>
          <a:stretch>
            <a:fillRect/>
          </a:stretch>
        </p:blipFill>
        <p:spPr>
          <a:xfrm>
            <a:off x="3791585" y="2997200"/>
            <a:ext cx="4611860" cy="10011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15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3542969"/>
            <a:ext cx="228513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3542969"/>
            <a:ext cx="238035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491" y="3552512"/>
            <a:ext cx="238035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76523" y="3542969"/>
            <a:ext cx="399899" cy="25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3095074"/>
            <a:ext cx="733148" cy="33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3104620"/>
            <a:ext cx="742670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3095074"/>
            <a:ext cx="714105" cy="35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060" y="3104620"/>
            <a:ext cx="714105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4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5515137"/>
            <a:ext cx="399899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5515137"/>
            <a:ext cx="228513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335" y="5515137"/>
            <a:ext cx="238035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17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1472257"/>
            <a:ext cx="428463" cy="2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9622" y="2083353"/>
            <a:ext cx="761712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168" y="2742191"/>
            <a:ext cx="771234" cy="353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0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3334466"/>
            <a:ext cx="361813" cy="34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4218356"/>
            <a:ext cx="428463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4313718"/>
            <a:ext cx="361813" cy="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4227892"/>
            <a:ext cx="238035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4218356"/>
            <a:ext cx="428463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25642" y="4180211"/>
            <a:ext cx="409420" cy="33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7481" y="4294645"/>
            <a:ext cx="428463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6135" y="4265930"/>
            <a:ext cx="3136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67657" y="4294645"/>
            <a:ext cx="228513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96020" y="4294645"/>
            <a:ext cx="428463" cy="2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62418" y="4237428"/>
            <a:ext cx="352292" cy="35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2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64534" y="3786064"/>
            <a:ext cx="2485088" cy="31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3807844"/>
            <a:ext cx="2485088" cy="295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3817378"/>
            <a:ext cx="2485088" cy="286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0377" y="3016462"/>
            <a:ext cx="3589571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0377" y="3817349"/>
            <a:ext cx="3589571" cy="34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9899" y="4806342"/>
            <a:ext cx="3389622" cy="3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4806342"/>
            <a:ext cx="3380100" cy="3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48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21108" y="2139224"/>
            <a:ext cx="238035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2139224"/>
            <a:ext cx="238035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2901911"/>
            <a:ext cx="428463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30579" y="2901911"/>
            <a:ext cx="437984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3979" y="3664598"/>
            <a:ext cx="409420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53299" y="3664598"/>
            <a:ext cx="428463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95717" y="3664598"/>
            <a:ext cx="409420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40151" y="4427284"/>
            <a:ext cx="428463" cy="26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9596" y="1433849"/>
            <a:ext cx="418942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3808965"/>
            <a:ext cx="2675516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913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568715" y="4923584"/>
            <a:ext cx="428463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3853" y="4923584"/>
            <a:ext cx="418942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58186" y="4923584"/>
            <a:ext cx="428463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7329" y="5676850"/>
            <a:ext cx="409420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92141" y="5676850"/>
            <a:ext cx="418942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39042" y="5676850"/>
            <a:ext cx="428463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204720"/>
            <a:ext cx="584644" cy="5846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2204720"/>
            <a:ext cx="584644" cy="5846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204720"/>
            <a:ext cx="584644" cy="58464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192145"/>
            <a:ext cx="528955" cy="52895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136265"/>
            <a:ext cx="584644" cy="58464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9870" y="3136265"/>
            <a:ext cx="584644" cy="58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5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500842"/>
            <a:ext cx="399899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4332" y="2264546"/>
            <a:ext cx="409420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9017" y="3791953"/>
            <a:ext cx="399899" cy="25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205386"/>
            <a:ext cx="1180654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8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976888"/>
            <a:ext cx="418942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7785" y="3787775"/>
            <a:ext cx="48958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7531" y="4997970"/>
            <a:ext cx="418942" cy="362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9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1957173"/>
            <a:ext cx="418942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3747260"/>
            <a:ext cx="418942" cy="361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5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674738"/>
            <a:ext cx="238035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684282"/>
            <a:ext cx="418942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7707" y="2674738"/>
            <a:ext cx="418942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994" y="2674738"/>
            <a:ext cx="418942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9345" y="3419196"/>
            <a:ext cx="238035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15919" y="3419196"/>
            <a:ext cx="228513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136" y="3419196"/>
            <a:ext cx="418942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766901" y="3419196"/>
            <a:ext cx="428463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3702" y="4163654"/>
            <a:ext cx="428463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0705" y="4163654"/>
            <a:ext cx="428463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48614" y="4163654"/>
            <a:ext cx="437984" cy="26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5994" y="4163654"/>
            <a:ext cx="418942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3046445"/>
            <a:ext cx="980705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9143" y="3075069"/>
            <a:ext cx="1180654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617" y="3046445"/>
            <a:ext cx="990226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81662" y="3084611"/>
            <a:ext cx="999748" cy="25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