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9" b="37774"/>
          <a:stretch>
            <a:fillRect/>
          </a:stretch>
        </p:blipFill>
        <p:spPr>
          <a:xfrm>
            <a:off x="1703705" y="2996565"/>
            <a:ext cx="8926195" cy="10026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04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83123" y="2379963"/>
            <a:ext cx="399899" cy="248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63173" y="2379963"/>
            <a:ext cx="399899" cy="248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43224" y="2379963"/>
            <a:ext cx="399899" cy="248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69017" y="3239771"/>
            <a:ext cx="409420" cy="248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49068" y="3239771"/>
            <a:ext cx="399899" cy="248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29118" y="3239771"/>
            <a:ext cx="399899" cy="248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4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49974" y="2310803"/>
            <a:ext cx="218992" cy="247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15969" y="2310803"/>
            <a:ext cx="218992" cy="247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81964" y="2310803"/>
            <a:ext cx="228513" cy="247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47959" y="2310803"/>
            <a:ext cx="228513" cy="247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73803" y="3168806"/>
            <a:ext cx="380856" cy="25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20755" y="3178340"/>
            <a:ext cx="409420" cy="238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86750" y="3168806"/>
            <a:ext cx="409420" cy="25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62267" y="3168806"/>
            <a:ext cx="399898" cy="25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54760" y="4036342"/>
            <a:ext cx="399899" cy="247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20755" y="4036342"/>
            <a:ext cx="409420" cy="247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596272" y="4036342"/>
            <a:ext cx="399899" cy="247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262267" y="4036342"/>
            <a:ext cx="399898" cy="247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00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73551" y="2769466"/>
            <a:ext cx="361813" cy="219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20615" y="2702560"/>
            <a:ext cx="382905" cy="245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20815" y="2654935"/>
            <a:ext cx="380365" cy="26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15163" y="2626367"/>
            <a:ext cx="352292" cy="219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83073" y="3523119"/>
            <a:ext cx="352292" cy="219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20755" y="3618518"/>
            <a:ext cx="361813" cy="209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48916" y="3675757"/>
            <a:ext cx="352291" cy="219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05642" y="3675757"/>
            <a:ext cx="361813" cy="219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03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01205" y="2301875"/>
            <a:ext cx="370205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38992" y="2302124"/>
            <a:ext cx="390377" cy="248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95919" y="2302124"/>
            <a:ext cx="409420" cy="248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87280" y="2197100"/>
            <a:ext cx="45085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01205" y="3161030"/>
            <a:ext cx="370205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15163" y="3160808"/>
            <a:ext cx="228513" cy="248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95919" y="3160808"/>
            <a:ext cx="390377" cy="248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87280" y="3038475"/>
            <a:ext cx="450850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101205" y="4019550"/>
            <a:ext cx="370205" cy="2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214995" y="4014470"/>
            <a:ext cx="265430" cy="253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995919" y="4019492"/>
            <a:ext cx="399899" cy="257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899650" y="3906520"/>
            <a:ext cx="538480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41590" y="2301875"/>
            <a:ext cx="327025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641590" y="3180715"/>
            <a:ext cx="327025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641590" y="4004945"/>
            <a:ext cx="327025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bldLvl="0" animBg="1"/>
      <p:bldP spid="8" grpId="0" bldLvl="0" animBg="1"/>
      <p:bldP spid="9" grpId="0" animBg="1"/>
      <p:bldP spid="10" grpId="0" animBg="1"/>
      <p:bldP spid="11" grpId="0" bldLvl="0" animBg="1"/>
      <p:bldP spid="12" grpId="0" bldLvl="0" animBg="1"/>
      <p:bldP spid="13" grpId="0" bldLvl="0" animBg="1"/>
      <p:bldP spid="14" grpId="0" animBg="1"/>
      <p:bldP spid="15" grpId="0" bldLvl="0" animBg="1"/>
      <p:bldP spid="2" grpId="0" bldLvl="0" animBg="1"/>
      <p:bldP spid="16" grpId="0" bldLvl="0" animBg="1"/>
      <p:bldP spid="1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72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284" y="2848914"/>
            <a:ext cx="2332745" cy="305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11385" y="2848914"/>
            <a:ext cx="2332745" cy="305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2025-01-14T15:34:46Z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