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 b="37384"/>
          <a:stretch>
            <a:fillRect/>
          </a:stretch>
        </p:blipFill>
        <p:spPr>
          <a:xfrm>
            <a:off x="2012315" y="2924810"/>
            <a:ext cx="8167370" cy="872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1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5552080"/>
            <a:ext cx="199949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5552080"/>
            <a:ext cx="209471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5561613"/>
            <a:ext cx="152342" cy="20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9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49722" y="4366789"/>
            <a:ext cx="209471" cy="22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4404884"/>
            <a:ext cx="161863" cy="2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2267" y="4395360"/>
            <a:ext cx="199949" cy="21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0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3602048"/>
            <a:ext cx="152342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841" y="3592498"/>
            <a:ext cx="218992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34357" y="3602048"/>
            <a:ext cx="199949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90831" y="3582947"/>
            <a:ext cx="218992" cy="2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78539" y="4563070"/>
            <a:ext cx="199949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667" y="4553530"/>
            <a:ext cx="228513" cy="2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196" y="4553530"/>
            <a:ext cx="228513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