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30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347950"/>
            <a:ext cx="11340000" cy="20941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462135" y="3562985"/>
            <a:ext cx="2270125" cy="88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9"/>
          <a:stretch>
            <a:fillRect/>
          </a:stretch>
        </p:blipFill>
        <p:spPr>
          <a:xfrm>
            <a:off x="360045" y="1224280"/>
            <a:ext cx="3431585" cy="6489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1988820"/>
            <a:ext cx="10472420" cy="260985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099310" y="3128645"/>
            <a:ext cx="4932680" cy="1092200"/>
          </a:xfrm>
          <a:prstGeom prst="line">
            <a:avLst/>
          </a:prstGeom>
          <a:ln>
            <a:solidFill>
              <a:srgbClr val="EC018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4511675" y="2996565"/>
            <a:ext cx="1296035" cy="1224280"/>
          </a:xfrm>
          <a:prstGeom prst="line">
            <a:avLst/>
          </a:prstGeom>
          <a:ln>
            <a:solidFill>
              <a:srgbClr val="EC018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2334260" y="3267710"/>
            <a:ext cx="1800225" cy="1152525"/>
          </a:xfrm>
          <a:prstGeom prst="line">
            <a:avLst/>
          </a:prstGeom>
          <a:ln>
            <a:solidFill>
              <a:srgbClr val="EC018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7176135" y="3123565"/>
            <a:ext cx="647700" cy="1097280"/>
          </a:xfrm>
          <a:prstGeom prst="line">
            <a:avLst/>
          </a:prstGeom>
          <a:ln>
            <a:solidFill>
              <a:srgbClr val="EC018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10056495" y="3128645"/>
            <a:ext cx="647700" cy="1097280"/>
          </a:xfrm>
          <a:prstGeom prst="line">
            <a:avLst/>
          </a:prstGeom>
          <a:ln>
            <a:solidFill>
              <a:srgbClr val="EC018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820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05491" y="1462207"/>
            <a:ext cx="228513" cy="238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38841" y="1986265"/>
            <a:ext cx="390377" cy="247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05491" y="2529379"/>
            <a:ext cx="228513" cy="238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05491" y="3053436"/>
            <a:ext cx="228513" cy="247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878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69370" y="3916323"/>
            <a:ext cx="2113753" cy="34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845" y="1988820"/>
            <a:ext cx="10781061" cy="1707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32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21410" y="2234171"/>
            <a:ext cx="1018790" cy="343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77128" y="2234171"/>
            <a:ext cx="1037833" cy="343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21309" y="3301522"/>
            <a:ext cx="304685" cy="304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77178" y="3291992"/>
            <a:ext cx="1037833" cy="333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02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20906" y="3120360"/>
            <a:ext cx="218992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19445" y="3120360"/>
            <a:ext cx="228513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15919" y="3701657"/>
            <a:ext cx="390377" cy="25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2025-01-14T13:21:11Z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