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24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14"/>
          <a:stretch>
            <a:fillRect/>
          </a:stretch>
        </p:blipFill>
        <p:spPr>
          <a:xfrm>
            <a:off x="3791585" y="2924810"/>
            <a:ext cx="4611860" cy="93627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25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2276475"/>
            <a:ext cx="584644" cy="58464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2276475"/>
            <a:ext cx="584644" cy="58464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025" y="2276475"/>
            <a:ext cx="628015" cy="5848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3284855"/>
            <a:ext cx="584644" cy="58464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3284855"/>
            <a:ext cx="584644" cy="58464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3880" y="3284855"/>
            <a:ext cx="584644" cy="5846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35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83576" y="4591982"/>
            <a:ext cx="2637430" cy="333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62185"/>
          <a:stretch>
            <a:fillRect/>
          </a:stretch>
        </p:blipFill>
        <p:spPr>
          <a:xfrm>
            <a:off x="3215640" y="3068955"/>
            <a:ext cx="2448560" cy="10598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60322"/>
          <a:stretch>
            <a:fillRect/>
          </a:stretch>
        </p:blipFill>
        <p:spPr>
          <a:xfrm>
            <a:off x="7031990" y="3068955"/>
            <a:ext cx="2569210" cy="1065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63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68614" y="3912894"/>
            <a:ext cx="409420" cy="266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87153" y="3912894"/>
            <a:ext cx="409420" cy="266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91385" y="3912894"/>
            <a:ext cx="228513" cy="266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29068" y="3912894"/>
            <a:ext cx="238035" cy="266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19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34861" y="1577513"/>
            <a:ext cx="409420" cy="267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57732" y="2389640"/>
            <a:ext cx="314206" cy="238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36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50010" y="4014470"/>
            <a:ext cx="449580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40403" y="4052472"/>
            <a:ext cx="238035" cy="257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68765" y="4052472"/>
            <a:ext cx="428463" cy="257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58236" y="4052472"/>
            <a:ext cx="399899" cy="266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20000" y="4147707"/>
            <a:ext cx="352292" cy="47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29370" y="4052472"/>
            <a:ext cx="238035" cy="257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52947" y="4052472"/>
            <a:ext cx="238035" cy="266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7690" y="3898900"/>
            <a:ext cx="546735" cy="546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6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63627" y="4376817"/>
            <a:ext cx="418942" cy="266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44490" y="4472305"/>
            <a:ext cx="352425" cy="85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53803" y="4376817"/>
            <a:ext cx="228513" cy="266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82166" y="4376817"/>
            <a:ext cx="428463" cy="266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29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88312" y="2871860"/>
            <a:ext cx="409420" cy="26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50075" y="2976637"/>
            <a:ext cx="352292" cy="4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59445" y="2881385"/>
            <a:ext cx="238035" cy="25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83022" y="2881385"/>
            <a:ext cx="228513" cy="25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88312" y="4386368"/>
            <a:ext cx="409420" cy="26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50075" y="4481620"/>
            <a:ext cx="352292" cy="57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59445" y="4395893"/>
            <a:ext cx="238035" cy="25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483022" y="4386368"/>
            <a:ext cx="228513" cy="26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38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8195" y="2796540"/>
            <a:ext cx="429895" cy="35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97710" y="2795270"/>
            <a:ext cx="228600" cy="287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16225" y="2795270"/>
            <a:ext cx="428625" cy="287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82670" y="5017421"/>
            <a:ext cx="428463" cy="257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63476" y="5112733"/>
            <a:ext cx="352292" cy="4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72846" y="5017421"/>
            <a:ext cx="238035" cy="257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01209" y="5017421"/>
            <a:ext cx="428463" cy="266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955" y="2665730"/>
            <a:ext cx="546735" cy="546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21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05855" y="1348105"/>
            <a:ext cx="240601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3198" y="2823781"/>
            <a:ext cx="238035" cy="26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88161" y="2823781"/>
            <a:ext cx="238035" cy="26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35566" y="2823781"/>
            <a:ext cx="409420" cy="257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44584" y="2766646"/>
            <a:ext cx="2247052" cy="361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8195" y="4975860"/>
            <a:ext cx="438150" cy="28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88161" y="5004435"/>
            <a:ext cx="238035" cy="26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816523" y="5004435"/>
            <a:ext cx="428463" cy="26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882670" y="5004435"/>
            <a:ext cx="428463" cy="26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988050" y="4985385"/>
            <a:ext cx="417830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78841" y="5794803"/>
            <a:ext cx="371335" cy="352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4869180"/>
            <a:ext cx="546735" cy="54673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10" y="4869180"/>
            <a:ext cx="546735" cy="5467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6510" y="2636520"/>
            <a:ext cx="545465" cy="581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animBg="1"/>
      <p:bldP spid="9" grpId="0" animBg="1"/>
      <p:bldP spid="10" grpId="0" animBg="1"/>
      <p:bldP spid="11" grpId="0" bldLvl="0" animBg="1"/>
      <p:bldP spid="12" grpId="0" animBg="1"/>
      <p:bldP spid="13" grpId="0" animBg="1"/>
      <p:bldP spid="14" grpId="0" animBg="1"/>
      <p:bldP spid="15" grpId="0" bldLvl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71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44937" y="2167116"/>
            <a:ext cx="238035" cy="266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10982" y="2167116"/>
            <a:ext cx="238035" cy="266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38690" y="2167116"/>
            <a:ext cx="238035" cy="257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82720" y="3738976"/>
            <a:ext cx="409420" cy="257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67909" y="3738976"/>
            <a:ext cx="428463" cy="257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97531" y="5949107"/>
            <a:ext cx="1180654" cy="362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15667" y="5949107"/>
            <a:ext cx="1171133" cy="362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85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48261" y="1500311"/>
            <a:ext cx="428463" cy="266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35860" y="2291080"/>
            <a:ext cx="414020" cy="29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77380" y="2291080"/>
            <a:ext cx="497840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97279" y="3853719"/>
            <a:ext cx="390377" cy="266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01612" y="3853719"/>
            <a:ext cx="371335" cy="257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86901" y="3853719"/>
            <a:ext cx="228513" cy="266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68715" y="4635013"/>
            <a:ext cx="428463" cy="266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73047" y="4644541"/>
            <a:ext cx="428463" cy="257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58186" y="4644541"/>
            <a:ext cx="418942" cy="257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83576" y="6207128"/>
            <a:ext cx="238035" cy="266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0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35214" y="1509643"/>
            <a:ext cx="238035" cy="257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1183" y="2299925"/>
            <a:ext cx="238035" cy="257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44735" y="2299925"/>
            <a:ext cx="238035" cy="257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93098" y="3185421"/>
            <a:ext cx="238035" cy="26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73954" y="4794548"/>
            <a:ext cx="418942" cy="257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86901" y="4794548"/>
            <a:ext cx="428463" cy="257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91183" y="4794548"/>
            <a:ext cx="418942" cy="257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649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97229" y="2055728"/>
            <a:ext cx="314206" cy="286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28967" y="2084409"/>
            <a:ext cx="399899" cy="258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00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82670" y="2120536"/>
            <a:ext cx="418942" cy="362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44382" y="4295115"/>
            <a:ext cx="409420" cy="362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55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35667" y="2129033"/>
            <a:ext cx="418942" cy="362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19445" y="3567560"/>
            <a:ext cx="418942" cy="362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867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00403" y="1424535"/>
            <a:ext cx="418942" cy="362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16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68916" y="2997195"/>
            <a:ext cx="238035" cy="257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11083" y="2997195"/>
            <a:ext cx="418942" cy="266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58085" y="2997195"/>
            <a:ext cx="409420" cy="266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81209" y="2997195"/>
            <a:ext cx="228513" cy="266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73702" y="3883793"/>
            <a:ext cx="428463" cy="266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11133" y="3893327"/>
            <a:ext cx="428463" cy="257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34206" y="3883793"/>
            <a:ext cx="228513" cy="266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95516" y="3883793"/>
            <a:ext cx="409420" cy="266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02317" y="4779925"/>
            <a:ext cx="399899" cy="266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11133" y="4779925"/>
            <a:ext cx="418942" cy="266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138992" y="4779925"/>
            <a:ext cx="428463" cy="266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585994" y="4779925"/>
            <a:ext cx="418942" cy="266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68</cp:revision>
  <dcterms:created xsi:type="dcterms:W3CDTF">2015-09-16T06:44:00Z</dcterms:created>
  <dcterms:modified xsi:type="dcterms:W3CDTF">2025-01-14T12:44:45Z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