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 b="41400"/>
          <a:stretch>
            <a:fillRect/>
          </a:stretch>
        </p:blipFill>
        <p:spPr>
          <a:xfrm>
            <a:off x="3215640" y="2996565"/>
            <a:ext cx="5801242" cy="9316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49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2225360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2225360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8463" y="2225360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2177676"/>
            <a:ext cx="1409168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3169500"/>
            <a:ext cx="399899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8463" y="3169500"/>
            <a:ext cx="409420" cy="247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52997" y="3121816"/>
            <a:ext cx="1409168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170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285" y="2061210"/>
            <a:ext cx="535305" cy="535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061210"/>
            <a:ext cx="535305" cy="5353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0825" y="2061210"/>
            <a:ext cx="535305" cy="5353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9285" y="2853055"/>
            <a:ext cx="535305" cy="5353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853055"/>
            <a:ext cx="535305" cy="5353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2853055"/>
            <a:ext cx="535305" cy="535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8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6070" y="2158330"/>
            <a:ext cx="409420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35818" y="3445418"/>
            <a:ext cx="380856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375" y="4093728"/>
            <a:ext cx="399899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77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86448" y="3645889"/>
            <a:ext cx="352292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01209" y="5238234"/>
            <a:ext cx="399899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5324049"/>
            <a:ext cx="342770" cy="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15214" y="5238234"/>
            <a:ext cx="228513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95969" y="5238234"/>
            <a:ext cx="399899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3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4850" y="2729230"/>
            <a:ext cx="9062720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