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38254"/>
          <a:stretch>
            <a:fillRect/>
          </a:stretch>
        </p:blipFill>
        <p:spPr>
          <a:xfrm>
            <a:off x="3503295" y="2924810"/>
            <a:ext cx="5143028" cy="9302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0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7405" y="2158728"/>
            <a:ext cx="390377" cy="34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889" y="3551283"/>
            <a:ext cx="399899" cy="34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808" y="4934300"/>
            <a:ext cx="390377" cy="34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817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060575"/>
            <a:ext cx="10234137" cy="26269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351405" y="3140710"/>
            <a:ext cx="7776845" cy="115252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279650" y="3140710"/>
            <a:ext cx="4104005" cy="108013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527800" y="3068955"/>
            <a:ext cx="3743960" cy="122428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3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267" y="2244413"/>
            <a:ext cx="228513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695" y="2988266"/>
            <a:ext cx="228513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72695" y="3732119"/>
            <a:ext cx="228513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00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2814955"/>
            <a:ext cx="1811655" cy="1811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