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48850"/>
          <a:stretch>
            <a:fillRect/>
          </a:stretch>
        </p:blipFill>
        <p:spPr>
          <a:xfrm>
            <a:off x="3503295" y="2924810"/>
            <a:ext cx="5171880" cy="84470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2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4333338"/>
            <a:ext cx="399899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7380" y="4418965"/>
            <a:ext cx="34798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3274" y="4333338"/>
            <a:ext cx="218992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4333338"/>
            <a:ext cx="380856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4980" y="4285615"/>
            <a:ext cx="36957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2" y="4314262"/>
            <a:ext cx="218992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0277" y="4314262"/>
            <a:ext cx="399899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392035" y="4285615"/>
            <a:ext cx="29781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528" y="2283040"/>
            <a:ext cx="399899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249" y="2368908"/>
            <a:ext cx="333249" cy="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19" y="2283040"/>
            <a:ext cx="409420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5289" y="2283040"/>
            <a:ext cx="390377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85994" y="2235336"/>
            <a:ext cx="380856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10528" y="3198967"/>
            <a:ext cx="399899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3249" y="3284835"/>
            <a:ext cx="333249" cy="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15012" y="3198967"/>
            <a:ext cx="228514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95768" y="3198967"/>
            <a:ext cx="399899" cy="248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85994" y="3151263"/>
            <a:ext cx="380856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4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3081514"/>
            <a:ext cx="399899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1989" y="3167245"/>
            <a:ext cx="333249" cy="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3753" y="3081514"/>
            <a:ext cx="228513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4508" y="3081514"/>
            <a:ext cx="409420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9143" y="3081514"/>
            <a:ext cx="399899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53148" y="3081514"/>
            <a:ext cx="218992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24382" y="3081514"/>
            <a:ext cx="399899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78735" y="4530725"/>
            <a:ext cx="63912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30881" y="5396263"/>
            <a:ext cx="2513652" cy="32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7030" y="2924810"/>
            <a:ext cx="514985" cy="524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bldLvl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3263791"/>
            <a:ext cx="352292" cy="2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64" y="3254259"/>
            <a:ext cx="209471" cy="21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0881" y="4140711"/>
            <a:ext cx="2513652" cy="3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4903250"/>
            <a:ext cx="2332745" cy="30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