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9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348585"/>
            <a:ext cx="11340000" cy="20615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422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34357" y="1395928"/>
            <a:ext cx="228513" cy="24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57430" y="1395928"/>
            <a:ext cx="218992" cy="24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87153" y="2102743"/>
            <a:ext cx="380856" cy="24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20352" y="2198258"/>
            <a:ext cx="333248" cy="47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91637" y="2112294"/>
            <a:ext cx="218992" cy="238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58085" y="2102743"/>
            <a:ext cx="218992" cy="24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853098" y="2074088"/>
            <a:ext cx="380856" cy="305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443720" y="2457450"/>
            <a:ext cx="2261235" cy="217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09"/>
          <a:stretch>
            <a:fillRect/>
          </a:stretch>
        </p:blipFill>
        <p:spPr>
          <a:xfrm>
            <a:off x="335280" y="2708910"/>
            <a:ext cx="9048160" cy="406082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4391355" y="6254567"/>
            <a:ext cx="399899" cy="247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934076" y="6340356"/>
            <a:ext cx="342770" cy="4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419668" y="6254567"/>
            <a:ext cx="399899" cy="247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286116" y="6254567"/>
            <a:ext cx="399899" cy="247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304907" y="6216439"/>
            <a:ext cx="304685" cy="314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924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35869" y="4092372"/>
            <a:ext cx="218992" cy="257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18995" y="4073525"/>
            <a:ext cx="307340" cy="27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59445" y="4092372"/>
            <a:ext cx="409420" cy="257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35415" y="4101901"/>
            <a:ext cx="399899" cy="238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72493" y="4092372"/>
            <a:ext cx="390377" cy="247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15214" y="4187666"/>
            <a:ext cx="342770" cy="47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586498" y="4092372"/>
            <a:ext cx="218992" cy="257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376775" y="4092372"/>
            <a:ext cx="390377" cy="247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572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24865" y="3196590"/>
            <a:ext cx="2425700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0595" y="3866515"/>
            <a:ext cx="10860405" cy="1185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877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1284" y="2739909"/>
            <a:ext cx="2313702" cy="286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2025-01-14T15:48:32Z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