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2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464"/>
          <a:stretch>
            <a:fillRect/>
          </a:stretch>
        </p:blipFill>
        <p:spPr>
          <a:xfrm>
            <a:off x="2979420" y="2962910"/>
            <a:ext cx="6233663" cy="931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54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645254"/>
            <a:ext cx="418942" cy="36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5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0000" y="2681070"/>
            <a:ext cx="418942" cy="3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856" y="3985766"/>
            <a:ext cx="418942" cy="3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2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045014"/>
            <a:ext cx="409420" cy="36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0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96675" y="2109660"/>
            <a:ext cx="418942" cy="266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3404819"/>
            <a:ext cx="1123526" cy="3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1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81813" y="3053935"/>
            <a:ext cx="380856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3730630"/>
            <a:ext cx="333249" cy="2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4169052"/>
            <a:ext cx="333249" cy="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7005" y="5370195"/>
            <a:ext cx="14281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717" y="5484318"/>
            <a:ext cx="1409168" cy="27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73098" y="5369947"/>
            <a:ext cx="1409168" cy="51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5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5301615"/>
            <a:ext cx="4946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12350" y="5301615"/>
            <a:ext cx="4946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41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385" y="4409577"/>
            <a:ext cx="418942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4504954"/>
            <a:ext cx="361813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01561" y="4409577"/>
            <a:ext cx="228513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24" y="4409577"/>
            <a:ext cx="428463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2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11650" y="4779645"/>
            <a:ext cx="4368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083" y="4808113"/>
            <a:ext cx="22851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924" y="4808113"/>
            <a:ext cx="42846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925695" y="4779645"/>
            <a:ext cx="3111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11500" y="3341370"/>
            <a:ext cx="40132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1863" y="3370075"/>
            <a:ext cx="238035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0226" y="3370075"/>
            <a:ext cx="428463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96372" y="3370075"/>
            <a:ext cx="428463" cy="26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335" y="3370075"/>
            <a:ext cx="428463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0201" y="4304809"/>
            <a:ext cx="361813" cy="35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719830" y="3341370"/>
            <a:ext cx="31115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1275" y="3195955"/>
            <a:ext cx="593503" cy="593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animBg="1"/>
      <p:bldP spid="10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36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960368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1133" y="2960368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2960368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994" y="2960368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224" y="3923957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923957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8564" y="3923957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4609" y="3923957"/>
            <a:ext cx="409420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73652" y="4887546"/>
            <a:ext cx="418942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1561" y="4887546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778" y="4897086"/>
            <a:ext cx="238035" cy="25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85994" y="4887546"/>
            <a:ext cx="428463" cy="26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6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299335"/>
            <a:ext cx="593503" cy="5935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299335"/>
            <a:ext cx="593503" cy="5935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2299335"/>
            <a:ext cx="593503" cy="5935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12465"/>
            <a:ext cx="593503" cy="5935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3212465"/>
            <a:ext cx="612140" cy="5937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925" y="3212465"/>
            <a:ext cx="593503" cy="593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4475295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4475295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6171" y="4475295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43274" y="4475295"/>
            <a:ext cx="42846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83022" y="5314339"/>
            <a:ext cx="399899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77430" y="5323874"/>
            <a:ext cx="228513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43476" y="5314339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395" y="4292600"/>
            <a:ext cx="593503" cy="5935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292600"/>
            <a:ext cx="593503" cy="593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1519330"/>
            <a:ext cx="361813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068" y="1519330"/>
            <a:ext cx="228513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1519330"/>
            <a:ext cx="361813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7052" y="1471696"/>
            <a:ext cx="409420" cy="33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3652" y="2281473"/>
            <a:ext cx="228513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1813" y="2367214"/>
            <a:ext cx="361813" cy="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292" y="3053143"/>
            <a:ext cx="418942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7934" y="3053143"/>
            <a:ext cx="428463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68715" y="3824813"/>
            <a:ext cx="428463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72997" y="3824813"/>
            <a:ext cx="409420" cy="2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64710"/>
            <a:ext cx="11340000" cy="149363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568715" y="5331740"/>
            <a:ext cx="418942" cy="26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9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25944" y="2633741"/>
            <a:ext cx="380856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633741"/>
            <a:ext cx="380856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2633741"/>
            <a:ext cx="380856" cy="2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72594" y="2633741"/>
            <a:ext cx="380856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3778" y="2633741"/>
            <a:ext cx="380856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67103" y="2633741"/>
            <a:ext cx="380856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0025" y="4519746"/>
            <a:ext cx="428463" cy="26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1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10478" y="2282935"/>
            <a:ext cx="418941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3933349"/>
            <a:ext cx="418942" cy="36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7329" y="1462291"/>
            <a:ext cx="418942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3225646"/>
            <a:ext cx="418942" cy="35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453015"/>
            <a:ext cx="418942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3924478"/>
            <a:ext cx="409420" cy="36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