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1" r:id="rId4"/>
    <p:sldId id="330" r:id="rId5"/>
    <p:sldId id="328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 b="23673"/>
          <a:stretch>
            <a:fillRect/>
          </a:stretch>
        </p:blipFill>
        <p:spPr>
          <a:xfrm>
            <a:off x="3647440" y="2924810"/>
            <a:ext cx="5035487" cy="11462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05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8186" y="1596295"/>
            <a:ext cx="399899" cy="33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17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2132965"/>
            <a:ext cx="7040880" cy="2768918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7896225" y="2132965"/>
            <a:ext cx="1367790" cy="720090"/>
          </a:xfrm>
          <a:prstGeom prst="ellipse">
            <a:avLst/>
          </a:prstGeom>
          <a:noFill/>
          <a:ln>
            <a:solidFill>
              <a:srgbClr val="EC018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295775" y="2780665"/>
            <a:ext cx="1367790" cy="720090"/>
          </a:xfrm>
          <a:prstGeom prst="ellipse">
            <a:avLst/>
          </a:prstGeom>
          <a:noFill/>
          <a:ln>
            <a:solidFill>
              <a:srgbClr val="EC018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951855" y="3500755"/>
            <a:ext cx="1367790" cy="720090"/>
          </a:xfrm>
          <a:prstGeom prst="ellipse">
            <a:avLst/>
          </a:prstGeom>
          <a:noFill/>
          <a:ln>
            <a:solidFill>
              <a:srgbClr val="EC018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823835" y="3500755"/>
            <a:ext cx="1367790" cy="720090"/>
          </a:xfrm>
          <a:prstGeom prst="ellipse">
            <a:avLst/>
          </a:prstGeom>
          <a:noFill/>
          <a:ln>
            <a:solidFill>
              <a:srgbClr val="EC018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823835" y="4220845"/>
            <a:ext cx="1367790" cy="720090"/>
          </a:xfrm>
          <a:prstGeom prst="ellipse">
            <a:avLst/>
          </a:prstGeom>
          <a:noFill/>
          <a:ln>
            <a:solidFill>
              <a:srgbClr val="EC018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632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987550"/>
            <a:ext cx="9792653" cy="283749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263775" y="2978785"/>
            <a:ext cx="7288530" cy="1386205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063750" y="2997200"/>
            <a:ext cx="3888105" cy="115189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167755" y="3068955"/>
            <a:ext cx="3888105" cy="115189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48967" y="2176929"/>
            <a:ext cx="257078" cy="27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82015" y="2167400"/>
            <a:ext cx="352291" cy="29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3627" y="2167400"/>
            <a:ext cx="390377" cy="28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43324" y="2157871"/>
            <a:ext cx="371335" cy="3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82317" y="2853509"/>
            <a:ext cx="380856" cy="28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72493" y="2843980"/>
            <a:ext cx="371334" cy="3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62670" y="2853509"/>
            <a:ext cx="361812" cy="29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3803" y="2910685"/>
            <a:ext cx="390377" cy="16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63274" y="3568207"/>
            <a:ext cx="409420" cy="22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72493" y="3530089"/>
            <a:ext cx="371334" cy="3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53148" y="3530089"/>
            <a:ext cx="371334" cy="31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3803" y="3539619"/>
            <a:ext cx="390377" cy="28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9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3464838"/>
            <a:ext cx="228513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7254" y="3464838"/>
            <a:ext cx="228513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8211" y="3464838"/>
            <a:ext cx="218992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