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2775"/>
            <a:ext cx="11340000" cy="11815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54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2784" r="93285" b="24602"/>
          <a:stretch>
            <a:fillRect/>
          </a:stretch>
        </p:blipFill>
        <p:spPr>
          <a:xfrm>
            <a:off x="360045" y="3500755"/>
            <a:ext cx="79248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r="-218"/>
          <a:stretch>
            <a:fillRect/>
          </a:stretch>
        </p:blipFill>
        <p:spPr>
          <a:xfrm>
            <a:off x="1127080" y="1340485"/>
            <a:ext cx="10572795" cy="3910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32784" r="93285" b="24602"/>
          <a:stretch>
            <a:fillRect/>
          </a:stretch>
        </p:blipFill>
        <p:spPr>
          <a:xfrm>
            <a:off x="335280" y="1412875"/>
            <a:ext cx="792480" cy="2807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7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4112494"/>
            <a:ext cx="218992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775" y="4112494"/>
            <a:ext cx="228513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667" y="4932331"/>
            <a:ext cx="390377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48010" y="4932331"/>
            <a:ext cx="390377" cy="24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59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3140710"/>
            <a:ext cx="3511867" cy="167163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767080" y="2780665"/>
            <a:ext cx="5040040" cy="209931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8247380" y="3323590"/>
            <a:ext cx="1016635" cy="89725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8247380" y="3357245"/>
            <a:ext cx="944880" cy="359410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256270" y="4220845"/>
            <a:ext cx="1007745" cy="43243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328025" y="3716655"/>
            <a:ext cx="1017270" cy="936625"/>
          </a:xfrm>
          <a:prstGeom prst="line">
            <a:avLst/>
          </a:prstGeom>
          <a:ln>
            <a:solidFill>
              <a:srgbClr val="F4029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